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5"/>
  </p:notesMasterIdLst>
  <p:sldIdLst>
    <p:sldId id="520" r:id="rId2"/>
    <p:sldId id="521" r:id="rId3"/>
    <p:sldId id="567" r:id="rId4"/>
    <p:sldId id="568" r:id="rId5"/>
    <p:sldId id="571" r:id="rId6"/>
    <p:sldId id="588" r:id="rId7"/>
    <p:sldId id="576" r:id="rId8"/>
    <p:sldId id="577" r:id="rId9"/>
    <p:sldId id="578" r:id="rId10"/>
    <p:sldId id="579" r:id="rId11"/>
    <p:sldId id="559" r:id="rId12"/>
    <p:sldId id="558" r:id="rId13"/>
    <p:sldId id="589" r:id="rId14"/>
    <p:sldId id="590" r:id="rId15"/>
    <p:sldId id="531" r:id="rId16"/>
    <p:sldId id="532" r:id="rId17"/>
    <p:sldId id="533" r:id="rId18"/>
    <p:sldId id="534" r:id="rId19"/>
    <p:sldId id="604" r:id="rId20"/>
    <p:sldId id="591" r:id="rId21"/>
    <p:sldId id="603" r:id="rId22"/>
    <p:sldId id="606" r:id="rId23"/>
    <p:sldId id="607" r:id="rId24"/>
    <p:sldId id="605" r:id="rId25"/>
    <p:sldId id="608" r:id="rId26"/>
    <p:sldId id="610" r:id="rId27"/>
    <p:sldId id="611" r:id="rId28"/>
    <p:sldId id="609" r:id="rId29"/>
    <p:sldId id="612" r:id="rId30"/>
    <p:sldId id="613" r:id="rId31"/>
    <p:sldId id="614" r:id="rId32"/>
    <p:sldId id="616" r:id="rId33"/>
    <p:sldId id="615" r:id="rId34"/>
    <p:sldId id="617" r:id="rId35"/>
    <p:sldId id="618" r:id="rId36"/>
    <p:sldId id="620" r:id="rId37"/>
    <p:sldId id="619" r:id="rId38"/>
    <p:sldId id="621" r:id="rId39"/>
    <p:sldId id="628" r:id="rId40"/>
    <p:sldId id="629" r:id="rId41"/>
    <p:sldId id="622" r:id="rId42"/>
    <p:sldId id="624" r:id="rId43"/>
    <p:sldId id="623" r:id="rId44"/>
    <p:sldId id="625" r:id="rId45"/>
    <p:sldId id="626" r:id="rId46"/>
    <p:sldId id="627" r:id="rId47"/>
    <p:sldId id="580" r:id="rId48"/>
    <p:sldId id="581" r:id="rId49"/>
    <p:sldId id="582" r:id="rId50"/>
    <p:sldId id="593" r:id="rId51"/>
    <p:sldId id="592" r:id="rId52"/>
    <p:sldId id="630" r:id="rId53"/>
    <p:sldId id="596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E25B0D0-2C3F-4196-BFA2-7A14BB22D44B}">
          <p14:sldIdLst>
            <p14:sldId id="520"/>
            <p14:sldId id="521"/>
            <p14:sldId id="567"/>
            <p14:sldId id="568"/>
            <p14:sldId id="571"/>
            <p14:sldId id="588"/>
            <p14:sldId id="576"/>
            <p14:sldId id="577"/>
          </p14:sldIdLst>
        </p14:section>
        <p14:section name="далее" id="{5B1ACD07-FC42-4FBF-89AA-2B257C1DBBC0}">
          <p14:sldIdLst>
            <p14:sldId id="578"/>
            <p14:sldId id="579"/>
            <p14:sldId id="559"/>
            <p14:sldId id="558"/>
            <p14:sldId id="589"/>
            <p14:sldId id="590"/>
            <p14:sldId id="531"/>
            <p14:sldId id="532"/>
            <p14:sldId id="533"/>
            <p14:sldId id="534"/>
            <p14:sldId id="604"/>
            <p14:sldId id="591"/>
            <p14:sldId id="603"/>
            <p14:sldId id="606"/>
            <p14:sldId id="607"/>
            <p14:sldId id="605"/>
            <p14:sldId id="608"/>
            <p14:sldId id="610"/>
            <p14:sldId id="611"/>
            <p14:sldId id="609"/>
            <p14:sldId id="612"/>
            <p14:sldId id="613"/>
            <p14:sldId id="614"/>
            <p14:sldId id="616"/>
            <p14:sldId id="615"/>
            <p14:sldId id="617"/>
            <p14:sldId id="618"/>
            <p14:sldId id="620"/>
            <p14:sldId id="619"/>
            <p14:sldId id="621"/>
            <p14:sldId id="628"/>
            <p14:sldId id="629"/>
            <p14:sldId id="622"/>
            <p14:sldId id="624"/>
            <p14:sldId id="623"/>
            <p14:sldId id="625"/>
            <p14:sldId id="626"/>
            <p14:sldId id="627"/>
            <p14:sldId id="580"/>
            <p14:sldId id="581"/>
            <p14:sldId id="582"/>
            <p14:sldId id="593"/>
            <p14:sldId id="592"/>
            <p14:sldId id="630"/>
            <p14:sldId id="5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DFC"/>
    <a:srgbClr val="114864"/>
    <a:srgbClr val="000066"/>
    <a:srgbClr val="3384CE"/>
    <a:srgbClr val="800000"/>
    <a:srgbClr val="003300"/>
    <a:srgbClr val="660066"/>
    <a:srgbClr val="FFFF00"/>
    <a:srgbClr val="FFCC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0"/>
    <p:restoredTop sz="94624"/>
  </p:normalViewPr>
  <p:slideViewPr>
    <p:cSldViewPr snapToGrid="0" snapToObjects="1">
      <p:cViewPr varScale="1">
        <p:scale>
          <a:sx n="147" d="100"/>
          <a:sy n="147" d="100"/>
        </p:scale>
        <p:origin x="-594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384B4-12ED-4585-9364-FDE04F252B8A}" type="doc">
      <dgm:prSet loTypeId="urn:microsoft.com/office/officeart/2005/8/layout/h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x-none"/>
        </a:p>
      </dgm:t>
    </dgm:pt>
    <dgm:pt modelId="{E5E00E18-90E2-4635-B48F-077E70934053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ЛИЦЕНЗИЯ</a:t>
          </a:r>
          <a:endParaRPr lang="x-non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347C0FAD-A0B9-433C-8671-80613C619884}" type="parTrans" cxnId="{F26105FD-C88F-4F3D-8387-A59AE7A3B1BC}">
      <dgm:prSet/>
      <dgm:spPr/>
      <dgm:t>
        <a:bodyPr/>
        <a:lstStyle/>
        <a:p>
          <a:endParaRPr lang="x-none"/>
        </a:p>
      </dgm:t>
    </dgm:pt>
    <dgm:pt modelId="{CF76F126-16E4-459C-8071-65F0DB0BFD33}" type="sibTrans" cxnId="{F26105FD-C88F-4F3D-8387-A59AE7A3B1BC}">
      <dgm:prSet/>
      <dgm:spPr/>
      <dgm:t>
        <a:bodyPr/>
        <a:lstStyle/>
        <a:p>
          <a:endParaRPr lang="x-none"/>
        </a:p>
      </dgm:t>
    </dgm:pt>
    <dgm:pt modelId="{9810FDE7-A34B-4C8F-BDEC-7B49CC6306F8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специальное разрешение на осуществление вида деятельности при обязательном соблюдении лицензионных требований  и условий, выданное лицензирующим органом соискателю лицензии</a:t>
          </a:r>
          <a:endParaRPr lang="x-none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1E295C74-2548-4ABA-A82A-371FCD225DC5}" type="parTrans" cxnId="{C3747AC6-81EA-4C29-9C6F-1C33763E4C23}">
      <dgm:prSet/>
      <dgm:spPr/>
      <dgm:t>
        <a:bodyPr/>
        <a:lstStyle/>
        <a:p>
          <a:endParaRPr lang="x-none"/>
        </a:p>
      </dgm:t>
    </dgm:pt>
    <dgm:pt modelId="{F36110D2-30E5-4C74-8DAB-DFC34C7FF007}" type="sibTrans" cxnId="{C3747AC6-81EA-4C29-9C6F-1C33763E4C23}">
      <dgm:prSet/>
      <dgm:spPr/>
      <dgm:t>
        <a:bodyPr/>
        <a:lstStyle/>
        <a:p>
          <a:endParaRPr lang="x-none"/>
        </a:p>
      </dgm:t>
    </dgm:pt>
    <dgm:pt modelId="{25C8936C-2404-4D0F-A1CA-301283C6344F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ЛИЦЕНЗИРОВАНИЕ</a:t>
          </a:r>
          <a:endParaRPr lang="x-non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EF5B5803-47A6-42AA-BD72-776716028AAA}" type="parTrans" cxnId="{FD37B5DA-F309-4717-90FF-455EB7F60301}">
      <dgm:prSet/>
      <dgm:spPr/>
      <dgm:t>
        <a:bodyPr/>
        <a:lstStyle/>
        <a:p>
          <a:endParaRPr lang="x-none"/>
        </a:p>
      </dgm:t>
    </dgm:pt>
    <dgm:pt modelId="{DAA31682-1E3A-466F-8A20-60DFF7C06836}" type="sibTrans" cxnId="{FD37B5DA-F309-4717-90FF-455EB7F60301}">
      <dgm:prSet/>
      <dgm:spPr/>
      <dgm:t>
        <a:bodyPr/>
        <a:lstStyle/>
        <a:p>
          <a:endParaRPr lang="x-none"/>
        </a:p>
      </dgm:t>
    </dgm:pt>
    <dgm:pt modelId="{5F0D9AC3-5FE3-402E-874B-AF6450C56DC4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algn="l"/>
          <a:r>
            <a:rPr lang="ru-RU" sz="14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комплекс реализуемых государством мер, связанных с выдачей лицензий, их дубликатов, внесением в лицензии изменений и (или) дополнений, приостановлением, возобновлением, прекращением их действия, аннулированием лицензий, контролем за соблюдением лицензиатами при осуществлении лицензируемых видов деятельности соответствующих лицензионных требований       и условий</a:t>
          </a:r>
          <a:endParaRPr lang="x-none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20699B-6AEA-4365-85EB-DFFE6F00A6A7}" type="parTrans" cxnId="{450EC69F-4F5C-4E05-9EAD-89673A4CD560}">
      <dgm:prSet/>
      <dgm:spPr/>
      <dgm:t>
        <a:bodyPr/>
        <a:lstStyle/>
        <a:p>
          <a:endParaRPr lang="x-none"/>
        </a:p>
      </dgm:t>
    </dgm:pt>
    <dgm:pt modelId="{91DF027C-6D7D-4602-A927-CD067093AEFC}" type="sibTrans" cxnId="{450EC69F-4F5C-4E05-9EAD-89673A4CD560}">
      <dgm:prSet/>
      <dgm:spPr/>
      <dgm:t>
        <a:bodyPr/>
        <a:lstStyle/>
        <a:p>
          <a:endParaRPr lang="x-none"/>
        </a:p>
      </dgm:t>
    </dgm:pt>
    <dgm:pt modelId="{0D086836-31F8-4002-9368-7CE791F4E5B6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ЛИЦЕНЗИРУЮЩИЕ ОРГАНЫ</a:t>
          </a:r>
          <a:endParaRPr lang="x-none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FC2D1-5009-4E11-BA06-ABCF5EBA338C}" type="parTrans" cxnId="{39F7B4EC-BD36-4087-B8EB-3D7A542C1566}">
      <dgm:prSet/>
      <dgm:spPr/>
      <dgm:t>
        <a:bodyPr/>
        <a:lstStyle/>
        <a:p>
          <a:endParaRPr lang="x-none"/>
        </a:p>
      </dgm:t>
    </dgm:pt>
    <dgm:pt modelId="{A7199C18-BC7B-46E6-9143-27E2A64ADFAF}" type="sibTrans" cxnId="{39F7B4EC-BD36-4087-B8EB-3D7A542C1566}">
      <dgm:prSet/>
      <dgm:spPr/>
      <dgm:t>
        <a:bodyPr/>
        <a:lstStyle/>
        <a:p>
          <a:endParaRPr lang="x-none"/>
        </a:p>
      </dgm:t>
    </dgm:pt>
    <dgm:pt modelId="{98E3C121-5868-4A4F-93E7-39AB0DAB8B83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республиканские органы государственного управления и иные государственные организации, подчиненные Правительству Республики Беларусь, местные исполнительные и распорядительные органы, другие государственные органы, уполномоченные в соответствии с настоящим Положением осуществлять лицензирование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23E17337-AD3F-4FF3-B81C-15FBC0E18BBD}" type="parTrans" cxnId="{403DC740-9500-4C34-894B-A09730AEF6A0}">
      <dgm:prSet/>
      <dgm:spPr/>
      <dgm:t>
        <a:bodyPr/>
        <a:lstStyle/>
        <a:p>
          <a:endParaRPr lang="x-none"/>
        </a:p>
      </dgm:t>
    </dgm:pt>
    <dgm:pt modelId="{E369F5F7-5245-444D-B422-61301834964B}" type="sibTrans" cxnId="{403DC740-9500-4C34-894B-A09730AEF6A0}">
      <dgm:prSet/>
      <dgm:spPr/>
      <dgm:t>
        <a:bodyPr/>
        <a:lstStyle/>
        <a:p>
          <a:endParaRPr lang="x-none"/>
        </a:p>
      </dgm:t>
    </dgm:pt>
    <dgm:pt modelId="{53A960D7-E48C-45C5-9DEB-0A18561B077A}" type="pres">
      <dgm:prSet presAssocID="{DE7384B4-12ED-4585-9364-FDE04F252B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B80724-E7E7-4F9C-A604-1241E0FE0E83}" type="pres">
      <dgm:prSet presAssocID="{E5E00E18-90E2-4635-B48F-077E70934053}" presName="composite" presStyleCnt="0"/>
      <dgm:spPr/>
    </dgm:pt>
    <dgm:pt modelId="{92A44CC1-9FDA-4E67-86FE-0BFAC88822CE}" type="pres">
      <dgm:prSet presAssocID="{E5E00E18-90E2-4635-B48F-077E709340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D3C8-377B-4009-90B5-6A996133ECBC}" type="pres">
      <dgm:prSet presAssocID="{E5E00E18-90E2-4635-B48F-077E709340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732A5-8521-4252-88BB-F329B54D61E6}" type="pres">
      <dgm:prSet presAssocID="{CF76F126-16E4-459C-8071-65F0DB0BFD33}" presName="space" presStyleCnt="0"/>
      <dgm:spPr/>
    </dgm:pt>
    <dgm:pt modelId="{58ECA58E-2B6F-4B16-BA75-09BF946E8691}" type="pres">
      <dgm:prSet presAssocID="{25C8936C-2404-4D0F-A1CA-301283C6344F}" presName="composite" presStyleCnt="0"/>
      <dgm:spPr/>
    </dgm:pt>
    <dgm:pt modelId="{13632FBA-BB85-44EC-A264-63CBB0BB0164}" type="pres">
      <dgm:prSet presAssocID="{25C8936C-2404-4D0F-A1CA-301283C6344F}" presName="parTx" presStyleLbl="alignNode1" presStyleIdx="1" presStyleCnt="3" custScaleX="125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9B04B-9D62-4DE7-A55E-E860841E26A8}" type="pres">
      <dgm:prSet presAssocID="{25C8936C-2404-4D0F-A1CA-301283C6344F}" presName="desTx" presStyleLbl="alignAccFollowNode1" presStyleIdx="1" presStyleCnt="3" custScaleX="125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ECA9-7D5F-48F1-9CD3-BB0C320E49D8}" type="pres">
      <dgm:prSet presAssocID="{DAA31682-1E3A-466F-8A20-60DFF7C06836}" presName="space" presStyleCnt="0"/>
      <dgm:spPr/>
    </dgm:pt>
    <dgm:pt modelId="{B511B935-5295-4E8E-B4B4-F264656B575F}" type="pres">
      <dgm:prSet presAssocID="{0D086836-31F8-4002-9368-7CE791F4E5B6}" presName="composite" presStyleCnt="0"/>
      <dgm:spPr/>
    </dgm:pt>
    <dgm:pt modelId="{A7965E34-6330-4DEB-8C88-7B540F2F99E5}" type="pres">
      <dgm:prSet presAssocID="{0D086836-31F8-4002-9368-7CE791F4E5B6}" presName="parTx" presStyleLbl="alignNode1" presStyleIdx="2" presStyleCnt="3" custScaleX="103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7DF1-CC5B-4E7E-9B95-1253E7B34ED1}" type="pres">
      <dgm:prSet presAssocID="{0D086836-31F8-4002-9368-7CE791F4E5B6}" presName="desTx" presStyleLbl="alignAccFollowNode1" presStyleIdx="2" presStyleCnt="3" custScaleX="10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64F01-0266-436C-896A-73A203C9A334}" type="presOf" srcId="{0D086836-31F8-4002-9368-7CE791F4E5B6}" destId="{A7965E34-6330-4DEB-8C88-7B540F2F99E5}" srcOrd="0" destOrd="0" presId="urn:microsoft.com/office/officeart/2005/8/layout/hList1"/>
    <dgm:cxn modelId="{450EC69F-4F5C-4E05-9EAD-89673A4CD560}" srcId="{25C8936C-2404-4D0F-A1CA-301283C6344F}" destId="{5F0D9AC3-5FE3-402E-874B-AF6450C56DC4}" srcOrd="0" destOrd="0" parTransId="{4E20699B-6AEA-4365-85EB-DFFE6F00A6A7}" sibTransId="{91DF027C-6D7D-4602-A927-CD067093AEFC}"/>
    <dgm:cxn modelId="{09C13FA0-3AA2-4C02-951B-59972F76B775}" type="presOf" srcId="{9810FDE7-A34B-4C8F-BDEC-7B49CC6306F8}" destId="{5DA0D3C8-377B-4009-90B5-6A996133ECBC}" srcOrd="0" destOrd="0" presId="urn:microsoft.com/office/officeart/2005/8/layout/hList1"/>
    <dgm:cxn modelId="{CC3F0ACB-0899-400B-B51C-E1B6091D9045}" type="presOf" srcId="{5F0D9AC3-5FE3-402E-874B-AF6450C56DC4}" destId="{4F49B04B-9D62-4DE7-A55E-E860841E26A8}" srcOrd="0" destOrd="0" presId="urn:microsoft.com/office/officeart/2005/8/layout/hList1"/>
    <dgm:cxn modelId="{39F7B4EC-BD36-4087-B8EB-3D7A542C1566}" srcId="{DE7384B4-12ED-4585-9364-FDE04F252B8A}" destId="{0D086836-31F8-4002-9368-7CE791F4E5B6}" srcOrd="2" destOrd="0" parTransId="{62EFC2D1-5009-4E11-BA06-ABCF5EBA338C}" sibTransId="{A7199C18-BC7B-46E6-9143-27E2A64ADFAF}"/>
    <dgm:cxn modelId="{B392B3C9-EE78-4E07-8EBA-3A95E4FC01E8}" type="presOf" srcId="{DE7384B4-12ED-4585-9364-FDE04F252B8A}" destId="{53A960D7-E48C-45C5-9DEB-0A18561B077A}" srcOrd="0" destOrd="0" presId="urn:microsoft.com/office/officeart/2005/8/layout/hList1"/>
    <dgm:cxn modelId="{FD37B5DA-F309-4717-90FF-455EB7F60301}" srcId="{DE7384B4-12ED-4585-9364-FDE04F252B8A}" destId="{25C8936C-2404-4D0F-A1CA-301283C6344F}" srcOrd="1" destOrd="0" parTransId="{EF5B5803-47A6-42AA-BD72-776716028AAA}" sibTransId="{DAA31682-1E3A-466F-8A20-60DFF7C06836}"/>
    <dgm:cxn modelId="{65722FEE-7CDA-4005-A2A0-3123A8DFA821}" type="presOf" srcId="{25C8936C-2404-4D0F-A1CA-301283C6344F}" destId="{13632FBA-BB85-44EC-A264-63CBB0BB0164}" srcOrd="0" destOrd="0" presId="urn:microsoft.com/office/officeart/2005/8/layout/hList1"/>
    <dgm:cxn modelId="{F26105FD-C88F-4F3D-8387-A59AE7A3B1BC}" srcId="{DE7384B4-12ED-4585-9364-FDE04F252B8A}" destId="{E5E00E18-90E2-4635-B48F-077E70934053}" srcOrd="0" destOrd="0" parTransId="{347C0FAD-A0B9-433C-8671-80613C619884}" sibTransId="{CF76F126-16E4-459C-8071-65F0DB0BFD33}"/>
    <dgm:cxn modelId="{403DC740-9500-4C34-894B-A09730AEF6A0}" srcId="{0D086836-31F8-4002-9368-7CE791F4E5B6}" destId="{98E3C121-5868-4A4F-93E7-39AB0DAB8B83}" srcOrd="0" destOrd="0" parTransId="{23E17337-AD3F-4FF3-B81C-15FBC0E18BBD}" sibTransId="{E369F5F7-5245-444D-B422-61301834964B}"/>
    <dgm:cxn modelId="{2FF911B6-1ECF-4E2C-BBD1-6FEB4E55EA94}" type="presOf" srcId="{E5E00E18-90E2-4635-B48F-077E70934053}" destId="{92A44CC1-9FDA-4E67-86FE-0BFAC88822CE}" srcOrd="0" destOrd="0" presId="urn:microsoft.com/office/officeart/2005/8/layout/hList1"/>
    <dgm:cxn modelId="{5D9308E7-B1F1-4466-8805-74AC62CA56B8}" type="presOf" srcId="{98E3C121-5868-4A4F-93E7-39AB0DAB8B83}" destId="{459C7DF1-CC5B-4E7E-9B95-1253E7B34ED1}" srcOrd="0" destOrd="0" presId="urn:microsoft.com/office/officeart/2005/8/layout/hList1"/>
    <dgm:cxn modelId="{C3747AC6-81EA-4C29-9C6F-1C33763E4C23}" srcId="{E5E00E18-90E2-4635-B48F-077E70934053}" destId="{9810FDE7-A34B-4C8F-BDEC-7B49CC6306F8}" srcOrd="0" destOrd="0" parTransId="{1E295C74-2548-4ABA-A82A-371FCD225DC5}" sibTransId="{F36110D2-30E5-4C74-8DAB-DFC34C7FF007}"/>
    <dgm:cxn modelId="{9492B361-E061-4527-93FB-8B0F2082637B}" type="presParOf" srcId="{53A960D7-E48C-45C5-9DEB-0A18561B077A}" destId="{C0B80724-E7E7-4F9C-A604-1241E0FE0E83}" srcOrd="0" destOrd="0" presId="urn:microsoft.com/office/officeart/2005/8/layout/hList1"/>
    <dgm:cxn modelId="{D82FADE5-5922-4B4E-8030-4C688A2163F7}" type="presParOf" srcId="{C0B80724-E7E7-4F9C-A604-1241E0FE0E83}" destId="{92A44CC1-9FDA-4E67-86FE-0BFAC88822CE}" srcOrd="0" destOrd="0" presId="urn:microsoft.com/office/officeart/2005/8/layout/hList1"/>
    <dgm:cxn modelId="{42F70B63-A3BD-4C7C-B286-C9C52FC51C62}" type="presParOf" srcId="{C0B80724-E7E7-4F9C-A604-1241E0FE0E83}" destId="{5DA0D3C8-377B-4009-90B5-6A996133ECBC}" srcOrd="1" destOrd="0" presId="urn:microsoft.com/office/officeart/2005/8/layout/hList1"/>
    <dgm:cxn modelId="{4AA168B4-C6B7-4090-89B9-3DA6C5D3E6F8}" type="presParOf" srcId="{53A960D7-E48C-45C5-9DEB-0A18561B077A}" destId="{5B7732A5-8521-4252-88BB-F329B54D61E6}" srcOrd="1" destOrd="0" presId="urn:microsoft.com/office/officeart/2005/8/layout/hList1"/>
    <dgm:cxn modelId="{934B8EB7-5084-4F8F-8187-D46CD1A27E40}" type="presParOf" srcId="{53A960D7-E48C-45C5-9DEB-0A18561B077A}" destId="{58ECA58E-2B6F-4B16-BA75-09BF946E8691}" srcOrd="2" destOrd="0" presId="urn:microsoft.com/office/officeart/2005/8/layout/hList1"/>
    <dgm:cxn modelId="{BCD75420-E829-4DED-A114-916E4C99D052}" type="presParOf" srcId="{58ECA58E-2B6F-4B16-BA75-09BF946E8691}" destId="{13632FBA-BB85-44EC-A264-63CBB0BB0164}" srcOrd="0" destOrd="0" presId="urn:microsoft.com/office/officeart/2005/8/layout/hList1"/>
    <dgm:cxn modelId="{AF501B49-4707-40F7-8093-63290576532C}" type="presParOf" srcId="{58ECA58E-2B6F-4B16-BA75-09BF946E8691}" destId="{4F49B04B-9D62-4DE7-A55E-E860841E26A8}" srcOrd="1" destOrd="0" presId="urn:microsoft.com/office/officeart/2005/8/layout/hList1"/>
    <dgm:cxn modelId="{E2823581-794D-439A-B42D-8190B9DA1A02}" type="presParOf" srcId="{53A960D7-E48C-45C5-9DEB-0A18561B077A}" destId="{5C10ECA9-7D5F-48F1-9CD3-BB0C320E49D8}" srcOrd="3" destOrd="0" presId="urn:microsoft.com/office/officeart/2005/8/layout/hList1"/>
    <dgm:cxn modelId="{B54B3950-3ED4-47FA-B329-7D193C5D864A}" type="presParOf" srcId="{53A960D7-E48C-45C5-9DEB-0A18561B077A}" destId="{B511B935-5295-4E8E-B4B4-F264656B575F}" srcOrd="4" destOrd="0" presId="urn:microsoft.com/office/officeart/2005/8/layout/hList1"/>
    <dgm:cxn modelId="{311A6188-CCDF-4326-A4C3-75ABF7BF5893}" type="presParOf" srcId="{B511B935-5295-4E8E-B4B4-F264656B575F}" destId="{A7965E34-6330-4DEB-8C88-7B540F2F99E5}" srcOrd="0" destOrd="0" presId="urn:microsoft.com/office/officeart/2005/8/layout/hList1"/>
    <dgm:cxn modelId="{AA0AB3E0-293A-4872-8445-1436B6DBB9FE}" type="presParOf" srcId="{B511B935-5295-4E8E-B4B4-F264656B575F}" destId="{459C7DF1-CC5B-4E7E-9B95-1253E7B34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384B4-12ED-4585-9364-FDE04F252B8A}" type="doc">
      <dgm:prSet loTypeId="urn:microsoft.com/office/officeart/2005/8/layout/h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x-none"/>
        </a:p>
      </dgm:t>
    </dgm:pt>
    <dgm:pt modelId="{E5E00E18-90E2-4635-B48F-077E70934053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СОИСКАТЕЛЬ ЛИЦЕНЗИИ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347C0FAD-A0B9-433C-8671-80613C619884}" type="parTrans" cxnId="{F26105FD-C88F-4F3D-8387-A59AE7A3B1BC}">
      <dgm:prSet/>
      <dgm:spPr/>
      <dgm:t>
        <a:bodyPr/>
        <a:lstStyle/>
        <a:p>
          <a:endParaRPr lang="x-none"/>
        </a:p>
      </dgm:t>
    </dgm:pt>
    <dgm:pt modelId="{CF76F126-16E4-459C-8071-65F0DB0BFD33}" type="sibTrans" cxnId="{F26105FD-C88F-4F3D-8387-A59AE7A3B1BC}">
      <dgm:prSet/>
      <dgm:spPr/>
      <dgm:t>
        <a:bodyPr/>
        <a:lstStyle/>
        <a:p>
          <a:endParaRPr lang="x-none"/>
        </a:p>
      </dgm:t>
    </dgm:pt>
    <dgm:pt modelId="{9810FDE7-A34B-4C8F-BDEC-7B49CC6306F8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юридическое лицо Республики Беларусь, индивидуальный предприниматель, зарегистрированный в Республике Беларусь, иностранное юридическое лицо и иностранная организация, обратившиеся в лицензирующий орган с заявлением с приложением необходимых документов для получения лицензии, или физическое лицо, ходатайствующее о предоставлении ему права занятия адвокатской деятельностью либо деятельностью, связанной с коллекционированием и экспонированием оружия и боеприпасов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1E295C74-2548-4ABA-A82A-371FCD225DC5}" type="parTrans" cxnId="{C3747AC6-81EA-4C29-9C6F-1C33763E4C23}">
      <dgm:prSet/>
      <dgm:spPr/>
      <dgm:t>
        <a:bodyPr/>
        <a:lstStyle/>
        <a:p>
          <a:endParaRPr lang="x-none"/>
        </a:p>
      </dgm:t>
    </dgm:pt>
    <dgm:pt modelId="{F36110D2-30E5-4C74-8DAB-DFC34C7FF007}" type="sibTrans" cxnId="{C3747AC6-81EA-4C29-9C6F-1C33763E4C23}">
      <dgm:prSet/>
      <dgm:spPr/>
      <dgm:t>
        <a:bodyPr/>
        <a:lstStyle/>
        <a:p>
          <a:endParaRPr lang="x-none"/>
        </a:p>
      </dgm:t>
    </dgm:pt>
    <dgm:pt modelId="{25C8936C-2404-4D0F-A1CA-301283C6344F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ЛИЦЕНЗИАТ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EF5B5803-47A6-42AA-BD72-776716028AAA}" type="parTrans" cxnId="{FD37B5DA-F309-4717-90FF-455EB7F60301}">
      <dgm:prSet/>
      <dgm:spPr/>
      <dgm:t>
        <a:bodyPr/>
        <a:lstStyle/>
        <a:p>
          <a:endParaRPr lang="x-none"/>
        </a:p>
      </dgm:t>
    </dgm:pt>
    <dgm:pt modelId="{DAA31682-1E3A-466F-8A20-60DFF7C06836}" type="sibTrans" cxnId="{FD37B5DA-F309-4717-90FF-455EB7F60301}">
      <dgm:prSet/>
      <dgm:spPr/>
      <dgm:t>
        <a:bodyPr/>
        <a:lstStyle/>
        <a:p>
          <a:endParaRPr lang="x-none"/>
        </a:p>
      </dgm:t>
    </dgm:pt>
    <dgm:pt modelId="{5F0D9AC3-5FE3-402E-874B-AF6450C56DC4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algn="l"/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юридическое лицо Республики Беларусь, индивидуальный предприниматель, зарегистрированный в Республике Беларусь, иностранное юридическое лицо, иностранная организация, адвокат, физическое лицо, осуществляющее деятельность, связанную с коллекционированием и экспонированием оружия и боеприпасов, которые имеют специальные разрешения (лицензии) 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4E20699B-6AEA-4365-85EB-DFFE6F00A6A7}" type="parTrans" cxnId="{450EC69F-4F5C-4E05-9EAD-89673A4CD560}">
      <dgm:prSet/>
      <dgm:spPr/>
      <dgm:t>
        <a:bodyPr/>
        <a:lstStyle/>
        <a:p>
          <a:endParaRPr lang="x-none"/>
        </a:p>
      </dgm:t>
    </dgm:pt>
    <dgm:pt modelId="{91DF027C-6D7D-4602-A927-CD067093AEFC}" type="sibTrans" cxnId="{450EC69F-4F5C-4E05-9EAD-89673A4CD560}">
      <dgm:prSet/>
      <dgm:spPr/>
      <dgm:t>
        <a:bodyPr/>
        <a:lstStyle/>
        <a:p>
          <a:endParaRPr lang="x-none"/>
        </a:p>
      </dgm:t>
    </dgm:pt>
    <dgm:pt modelId="{53A960D7-E48C-45C5-9DEB-0A18561B077A}" type="pres">
      <dgm:prSet presAssocID="{DE7384B4-12ED-4585-9364-FDE04F252B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B80724-E7E7-4F9C-A604-1241E0FE0E83}" type="pres">
      <dgm:prSet presAssocID="{E5E00E18-90E2-4635-B48F-077E70934053}" presName="composite" presStyleCnt="0"/>
      <dgm:spPr/>
    </dgm:pt>
    <dgm:pt modelId="{92A44CC1-9FDA-4E67-86FE-0BFAC88822CE}" type="pres">
      <dgm:prSet presAssocID="{E5E00E18-90E2-4635-B48F-077E70934053}" presName="parTx" presStyleLbl="alignNode1" presStyleIdx="0" presStyleCnt="2" custScaleX="122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D3C8-377B-4009-90B5-6A996133ECBC}" type="pres">
      <dgm:prSet presAssocID="{E5E00E18-90E2-4635-B48F-077E70934053}" presName="desTx" presStyleLbl="alignAccFollowNode1" presStyleIdx="0" presStyleCnt="2" custScaleX="1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732A5-8521-4252-88BB-F329B54D61E6}" type="pres">
      <dgm:prSet presAssocID="{CF76F126-16E4-459C-8071-65F0DB0BFD33}" presName="space" presStyleCnt="0"/>
      <dgm:spPr/>
    </dgm:pt>
    <dgm:pt modelId="{58ECA58E-2B6F-4B16-BA75-09BF946E8691}" type="pres">
      <dgm:prSet presAssocID="{25C8936C-2404-4D0F-A1CA-301283C6344F}" presName="composite" presStyleCnt="0"/>
      <dgm:spPr/>
    </dgm:pt>
    <dgm:pt modelId="{13632FBA-BB85-44EC-A264-63CBB0BB0164}" type="pres">
      <dgm:prSet presAssocID="{25C8936C-2404-4D0F-A1CA-301283C6344F}" presName="parTx" presStyleLbl="alignNode1" presStyleIdx="1" presStyleCnt="2" custScaleX="111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9B04B-9D62-4DE7-A55E-E860841E26A8}" type="pres">
      <dgm:prSet presAssocID="{25C8936C-2404-4D0F-A1CA-301283C6344F}" presName="desTx" presStyleLbl="alignAccFollowNode1" presStyleIdx="1" presStyleCnt="2" custScaleX="11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EC69F-4F5C-4E05-9EAD-89673A4CD560}" srcId="{25C8936C-2404-4D0F-A1CA-301283C6344F}" destId="{5F0D9AC3-5FE3-402E-874B-AF6450C56DC4}" srcOrd="0" destOrd="0" parTransId="{4E20699B-6AEA-4365-85EB-DFFE6F00A6A7}" sibTransId="{91DF027C-6D7D-4602-A927-CD067093AEFC}"/>
    <dgm:cxn modelId="{09C13FA0-3AA2-4C02-951B-59972F76B775}" type="presOf" srcId="{9810FDE7-A34B-4C8F-BDEC-7B49CC6306F8}" destId="{5DA0D3C8-377B-4009-90B5-6A996133ECBC}" srcOrd="0" destOrd="0" presId="urn:microsoft.com/office/officeart/2005/8/layout/hList1"/>
    <dgm:cxn modelId="{CC3F0ACB-0899-400B-B51C-E1B6091D9045}" type="presOf" srcId="{5F0D9AC3-5FE3-402E-874B-AF6450C56DC4}" destId="{4F49B04B-9D62-4DE7-A55E-E860841E26A8}" srcOrd="0" destOrd="0" presId="urn:microsoft.com/office/officeart/2005/8/layout/hList1"/>
    <dgm:cxn modelId="{B392B3C9-EE78-4E07-8EBA-3A95E4FC01E8}" type="presOf" srcId="{DE7384B4-12ED-4585-9364-FDE04F252B8A}" destId="{53A960D7-E48C-45C5-9DEB-0A18561B077A}" srcOrd="0" destOrd="0" presId="urn:microsoft.com/office/officeart/2005/8/layout/hList1"/>
    <dgm:cxn modelId="{FD37B5DA-F309-4717-90FF-455EB7F60301}" srcId="{DE7384B4-12ED-4585-9364-FDE04F252B8A}" destId="{25C8936C-2404-4D0F-A1CA-301283C6344F}" srcOrd="1" destOrd="0" parTransId="{EF5B5803-47A6-42AA-BD72-776716028AAA}" sibTransId="{DAA31682-1E3A-466F-8A20-60DFF7C06836}"/>
    <dgm:cxn modelId="{65722FEE-7CDA-4005-A2A0-3123A8DFA821}" type="presOf" srcId="{25C8936C-2404-4D0F-A1CA-301283C6344F}" destId="{13632FBA-BB85-44EC-A264-63CBB0BB0164}" srcOrd="0" destOrd="0" presId="urn:microsoft.com/office/officeart/2005/8/layout/hList1"/>
    <dgm:cxn modelId="{F26105FD-C88F-4F3D-8387-A59AE7A3B1BC}" srcId="{DE7384B4-12ED-4585-9364-FDE04F252B8A}" destId="{E5E00E18-90E2-4635-B48F-077E70934053}" srcOrd="0" destOrd="0" parTransId="{347C0FAD-A0B9-433C-8671-80613C619884}" sibTransId="{CF76F126-16E4-459C-8071-65F0DB0BFD33}"/>
    <dgm:cxn modelId="{2FF911B6-1ECF-4E2C-BBD1-6FEB4E55EA94}" type="presOf" srcId="{E5E00E18-90E2-4635-B48F-077E70934053}" destId="{92A44CC1-9FDA-4E67-86FE-0BFAC88822CE}" srcOrd="0" destOrd="0" presId="urn:microsoft.com/office/officeart/2005/8/layout/hList1"/>
    <dgm:cxn modelId="{C3747AC6-81EA-4C29-9C6F-1C33763E4C23}" srcId="{E5E00E18-90E2-4635-B48F-077E70934053}" destId="{9810FDE7-A34B-4C8F-BDEC-7B49CC6306F8}" srcOrd="0" destOrd="0" parTransId="{1E295C74-2548-4ABA-A82A-371FCD225DC5}" sibTransId="{F36110D2-30E5-4C74-8DAB-DFC34C7FF007}"/>
    <dgm:cxn modelId="{9492B361-E061-4527-93FB-8B0F2082637B}" type="presParOf" srcId="{53A960D7-E48C-45C5-9DEB-0A18561B077A}" destId="{C0B80724-E7E7-4F9C-A604-1241E0FE0E83}" srcOrd="0" destOrd="0" presId="urn:microsoft.com/office/officeart/2005/8/layout/hList1"/>
    <dgm:cxn modelId="{D82FADE5-5922-4B4E-8030-4C688A2163F7}" type="presParOf" srcId="{C0B80724-E7E7-4F9C-A604-1241E0FE0E83}" destId="{92A44CC1-9FDA-4E67-86FE-0BFAC88822CE}" srcOrd="0" destOrd="0" presId="urn:microsoft.com/office/officeart/2005/8/layout/hList1"/>
    <dgm:cxn modelId="{42F70B63-A3BD-4C7C-B286-C9C52FC51C62}" type="presParOf" srcId="{C0B80724-E7E7-4F9C-A604-1241E0FE0E83}" destId="{5DA0D3C8-377B-4009-90B5-6A996133ECBC}" srcOrd="1" destOrd="0" presId="urn:microsoft.com/office/officeart/2005/8/layout/hList1"/>
    <dgm:cxn modelId="{4AA168B4-C6B7-4090-89B9-3DA6C5D3E6F8}" type="presParOf" srcId="{53A960D7-E48C-45C5-9DEB-0A18561B077A}" destId="{5B7732A5-8521-4252-88BB-F329B54D61E6}" srcOrd="1" destOrd="0" presId="urn:microsoft.com/office/officeart/2005/8/layout/hList1"/>
    <dgm:cxn modelId="{934B8EB7-5084-4F8F-8187-D46CD1A27E40}" type="presParOf" srcId="{53A960D7-E48C-45C5-9DEB-0A18561B077A}" destId="{58ECA58E-2B6F-4B16-BA75-09BF946E8691}" srcOrd="2" destOrd="0" presId="urn:microsoft.com/office/officeart/2005/8/layout/hList1"/>
    <dgm:cxn modelId="{BCD75420-E829-4DED-A114-916E4C99D052}" type="presParOf" srcId="{58ECA58E-2B6F-4B16-BA75-09BF946E8691}" destId="{13632FBA-BB85-44EC-A264-63CBB0BB0164}" srcOrd="0" destOrd="0" presId="urn:microsoft.com/office/officeart/2005/8/layout/hList1"/>
    <dgm:cxn modelId="{AF501B49-4707-40F7-8093-63290576532C}" type="presParOf" srcId="{58ECA58E-2B6F-4B16-BA75-09BF946E8691}" destId="{4F49B04B-9D62-4DE7-A55E-E860841E26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75953-699F-4EF4-B495-B4FD9F9FAFA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7901F759-43B0-4248-83F4-74C10FDA57D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Calibri" panose="020F0502020204030204" pitchFamily="34" charset="0"/>
            </a:rPr>
            <a:t>пункт 4 Положения о лицензировании отдельных видов деятельности (далее – Положение),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Calibri" panose="020F0502020204030204" pitchFamily="34" charset="0"/>
            </a:rPr>
            <a:t>утв. Указом Президента Республики «О лицензировании отдельных видов деятельности Беларусь» от 01.09.2010  N 450)</a:t>
          </a:r>
          <a:endParaRPr lang="x-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Calibri" panose="020F0502020204030204" pitchFamily="34" charset="0"/>
          </a:endParaRPr>
        </a:p>
      </dgm:t>
    </dgm:pt>
    <dgm:pt modelId="{9CC357E3-0737-47EA-A2AC-9955531045A0}" type="parTrans" cxnId="{AE0475E1-E317-4FB7-A739-E250E5CBFED9}">
      <dgm:prSet/>
      <dgm:spPr/>
      <dgm:t>
        <a:bodyPr/>
        <a:lstStyle/>
        <a:p>
          <a:endParaRPr lang="x-none"/>
        </a:p>
      </dgm:t>
    </dgm:pt>
    <dgm:pt modelId="{2E8806F5-5749-4D21-AA72-2E01D4F41320}" type="sibTrans" cxnId="{AE0475E1-E317-4FB7-A739-E250E5CBFED9}">
      <dgm:prSet/>
      <dgm:spPr/>
      <dgm:t>
        <a:bodyPr/>
        <a:lstStyle/>
        <a:p>
          <a:endParaRPr lang="x-none"/>
        </a:p>
      </dgm:t>
    </dgm:pt>
    <dgm:pt modelId="{93A0B397-3107-4A46-8F9D-F2B4FB5A5CCA}" type="pres">
      <dgm:prSet presAssocID="{B7A75953-699F-4EF4-B495-B4FD9F9FAF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6F8A1-9D8A-4A43-9C08-962094D15585}" type="pres">
      <dgm:prSet presAssocID="{7901F759-43B0-4248-83F4-74C10FDA57D9}" presName="composite" presStyleCnt="0"/>
      <dgm:spPr/>
    </dgm:pt>
    <dgm:pt modelId="{6BABB445-6530-470F-BB83-E526D9E56A5C}" type="pres">
      <dgm:prSet presAssocID="{7901F759-43B0-4248-83F4-74C10FDA57D9}" presName="rect1" presStyleLbl="bgImgPlace1" presStyleIdx="0" presStyleCnt="1" custScaleX="205211" custScaleY="133379" custLinFactNeighborX="-7" custLinFactNeighborY="-255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</dgm:pt>
    <dgm:pt modelId="{CEF99E6A-10E0-4907-91AA-14393F8E0665}" type="pres">
      <dgm:prSet presAssocID="{7901F759-43B0-4248-83F4-74C10FDA57D9}" presName="wedgeRectCallout1" presStyleLbl="node1" presStyleIdx="0" presStyleCnt="1" custFlipHor="1" custScaleX="107272" custScaleY="67015" custLinFactNeighborX="55920" custLinFactNeighborY="-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475E1-E317-4FB7-A739-E250E5CBFED9}" srcId="{B7A75953-699F-4EF4-B495-B4FD9F9FAFA5}" destId="{7901F759-43B0-4248-83F4-74C10FDA57D9}" srcOrd="0" destOrd="0" parTransId="{9CC357E3-0737-47EA-A2AC-9955531045A0}" sibTransId="{2E8806F5-5749-4D21-AA72-2E01D4F41320}"/>
    <dgm:cxn modelId="{534C4E0B-ED44-45CA-AE0C-17835C8A45C4}" type="presOf" srcId="{7901F759-43B0-4248-83F4-74C10FDA57D9}" destId="{CEF99E6A-10E0-4907-91AA-14393F8E0665}" srcOrd="0" destOrd="0" presId="urn:microsoft.com/office/officeart/2008/layout/BendingPictureCaptionList"/>
    <dgm:cxn modelId="{BC0C4AC6-6153-4E95-8F01-4151B4AF7B92}" type="presOf" srcId="{B7A75953-699F-4EF4-B495-B4FD9F9FAFA5}" destId="{93A0B397-3107-4A46-8F9D-F2B4FB5A5CCA}" srcOrd="0" destOrd="0" presId="urn:microsoft.com/office/officeart/2008/layout/BendingPictureCaptionList"/>
    <dgm:cxn modelId="{F022EC7E-F94F-4933-BD2E-DABEDA5D3C02}" type="presParOf" srcId="{93A0B397-3107-4A46-8F9D-F2B4FB5A5CCA}" destId="{FE86F8A1-9D8A-4A43-9C08-962094D15585}" srcOrd="0" destOrd="0" presId="urn:microsoft.com/office/officeart/2008/layout/BendingPictureCaptionList"/>
    <dgm:cxn modelId="{EA28AD3A-3666-4856-B0DE-009AE6D7FC98}" type="presParOf" srcId="{FE86F8A1-9D8A-4A43-9C08-962094D15585}" destId="{6BABB445-6530-470F-BB83-E526D9E56A5C}" srcOrd="0" destOrd="0" presId="urn:microsoft.com/office/officeart/2008/layout/BendingPictureCaptionList"/>
    <dgm:cxn modelId="{54E05030-E168-4209-994A-D0D3CF11DD3B}" type="presParOf" srcId="{FE86F8A1-9D8A-4A43-9C08-962094D15585}" destId="{CEF99E6A-10E0-4907-91AA-14393F8E06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E45BA-9460-44D6-AEE8-9F3048940F8E}" type="doc">
      <dgm:prSet loTypeId="urn:microsoft.com/office/officeart/2005/8/layout/v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x-none"/>
        </a:p>
      </dgm:t>
    </dgm:pt>
    <dgm:pt modelId="{39D37A78-2C45-4140-8E51-11BDDF695767}">
      <dgm:prSet phldrT="[Текст]" custT="1"/>
      <dgm:spPr/>
      <dgm:t>
        <a:bodyPr/>
        <a:lstStyle/>
        <a:p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Оформление заявления о выдаче лицензии;</a:t>
          </a:r>
        </a:p>
        <a:p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формирование пакета, необходимых документов </a:t>
          </a:r>
          <a:endParaRPr lang="x-none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431BB6-720B-4385-A326-70BDCFB1101A}" type="parTrans" cxnId="{DCD6750F-0CE3-4D02-B782-5550ABED067A}">
      <dgm:prSet/>
      <dgm:spPr/>
      <dgm:t>
        <a:bodyPr/>
        <a:lstStyle/>
        <a:p>
          <a:endParaRPr lang="x-none"/>
        </a:p>
      </dgm:t>
    </dgm:pt>
    <dgm:pt modelId="{FBF9E451-5C96-4412-9DAC-289B9C8E1D0B}" type="sibTrans" cxnId="{DCD6750F-0CE3-4D02-B782-5550ABED067A}">
      <dgm:prSet/>
      <dgm:spPr>
        <a:ln>
          <a:solidFill>
            <a:schemeClr val="bg1"/>
          </a:solidFill>
        </a:ln>
      </dgm:spPr>
      <dgm:t>
        <a:bodyPr/>
        <a:lstStyle/>
        <a:p>
          <a:endParaRPr lang="x-none"/>
        </a:p>
      </dgm:t>
    </dgm:pt>
    <dgm:pt modelId="{20E554AA-C694-4983-810D-32C23143C04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Подача документов на выдачу лицензии по описи, составленной лицензирующим органом</a:t>
          </a:r>
          <a:endParaRPr lang="x-non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B8D88-2E50-43C6-B4E3-6FAFBB0F9CA6}" type="parTrans" cxnId="{E1E46DF3-DE64-4D9E-82A5-A3EF170664B1}">
      <dgm:prSet/>
      <dgm:spPr/>
      <dgm:t>
        <a:bodyPr/>
        <a:lstStyle/>
        <a:p>
          <a:endParaRPr lang="x-none"/>
        </a:p>
      </dgm:t>
    </dgm:pt>
    <dgm:pt modelId="{E93A5079-16F9-4D33-AAD3-D44291D26DF5}" type="sibTrans" cxnId="{E1E46DF3-DE64-4D9E-82A5-A3EF170664B1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x-none"/>
        </a:p>
      </dgm:t>
    </dgm:pt>
    <dgm:pt modelId="{E0C11912-74D8-45B6-92E0-AA109F6D208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предоставленных документов и принятие решения коллегиальным органом </a:t>
          </a:r>
          <a:endParaRPr lang="x-non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7AAA2-801E-44CA-861F-B4C19A73686A}" type="parTrans" cxnId="{288925F1-DE2A-48D0-8056-7C6CA4730B2F}">
      <dgm:prSet/>
      <dgm:spPr/>
      <dgm:t>
        <a:bodyPr/>
        <a:lstStyle/>
        <a:p>
          <a:endParaRPr lang="x-none"/>
        </a:p>
      </dgm:t>
    </dgm:pt>
    <dgm:pt modelId="{362429C3-7019-45D9-A74B-9EBA85686355}" type="sibTrans" cxnId="{288925F1-DE2A-48D0-8056-7C6CA4730B2F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x-none"/>
        </a:p>
      </dgm:t>
    </dgm:pt>
    <dgm:pt modelId="{54A9DCED-FAA7-45E3-B876-33145931C26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Выдача лицензии, занесение в реестр лицензий </a:t>
          </a:r>
        </a:p>
        <a:p>
          <a:pPr>
            <a:spcAft>
              <a:spcPts val="0"/>
            </a:spcAft>
          </a:pPr>
          <a:r>
            <a:rPr lang="ru-RU" sz="1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(с 01.01.2023 – размещение информации в Едином реестре Лицензий)</a:t>
          </a:r>
          <a:endParaRPr lang="x-none" sz="13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9FC97-E209-4C5D-A86F-7406DCB3364A}" type="parTrans" cxnId="{62AF9F59-E701-478C-82F1-14C01D3E69ED}">
      <dgm:prSet/>
      <dgm:spPr/>
      <dgm:t>
        <a:bodyPr/>
        <a:lstStyle/>
        <a:p>
          <a:endParaRPr lang="x-none"/>
        </a:p>
      </dgm:t>
    </dgm:pt>
    <dgm:pt modelId="{32C99849-5394-4BCA-A6CB-0BC4EDF60C08}" type="sibTrans" cxnId="{62AF9F59-E701-478C-82F1-14C01D3E69ED}">
      <dgm:prSet/>
      <dgm:spPr/>
      <dgm:t>
        <a:bodyPr/>
        <a:lstStyle/>
        <a:p>
          <a:endParaRPr lang="x-none"/>
        </a:p>
      </dgm:t>
    </dgm:pt>
    <dgm:pt modelId="{778FD51B-556C-47B8-9C44-57A3113CF0A1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Уведомление соискателя о принятом решении</a:t>
          </a:r>
          <a:endParaRPr lang="x-none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A27A5B-4329-4623-A030-57244EE41620}" type="parTrans" cxnId="{4C96367A-ACC8-481C-B392-32F93ECF5932}">
      <dgm:prSet/>
      <dgm:spPr/>
      <dgm:t>
        <a:bodyPr/>
        <a:lstStyle/>
        <a:p>
          <a:endParaRPr lang="x-none"/>
        </a:p>
      </dgm:t>
    </dgm:pt>
    <dgm:pt modelId="{F37ABD68-7801-4BCA-9060-A3E7C9CC101E}" type="sibTrans" cxnId="{4C96367A-ACC8-481C-B392-32F93ECF5932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x-none"/>
        </a:p>
      </dgm:t>
    </dgm:pt>
    <dgm:pt modelId="{77D57560-32A3-4F7A-A4F3-C5AEB3A17EB1}" type="pres">
      <dgm:prSet presAssocID="{41FE45BA-9460-44D6-AEE8-9F3048940F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4C79C-5981-4569-8638-569EAC9C3529}" type="pres">
      <dgm:prSet presAssocID="{41FE45BA-9460-44D6-AEE8-9F3048940F8E}" presName="dummyMaxCanvas" presStyleCnt="0">
        <dgm:presLayoutVars/>
      </dgm:prSet>
      <dgm:spPr/>
    </dgm:pt>
    <dgm:pt modelId="{1D7C87E1-53C1-4758-9999-604F77E41362}" type="pres">
      <dgm:prSet presAssocID="{41FE45BA-9460-44D6-AEE8-9F3048940F8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8DFA9-B004-4195-933A-27875A65E7A7}" type="pres">
      <dgm:prSet presAssocID="{41FE45BA-9460-44D6-AEE8-9F3048940F8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49C37-59D1-488D-882E-3EEBE5D7146E}" type="pres">
      <dgm:prSet presAssocID="{41FE45BA-9460-44D6-AEE8-9F3048940F8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7430-A663-47B5-874F-B6D2163C6A53}" type="pres">
      <dgm:prSet presAssocID="{41FE45BA-9460-44D6-AEE8-9F3048940F8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A92C3-79C1-4B4C-BB34-26ED02F666DC}" type="pres">
      <dgm:prSet presAssocID="{41FE45BA-9460-44D6-AEE8-9F3048940F8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4460A-7EE1-4B43-B5A9-ED3451B4E967}" type="pres">
      <dgm:prSet presAssocID="{41FE45BA-9460-44D6-AEE8-9F3048940F8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2489B-323D-4971-8FDA-E76B63948B52}" type="pres">
      <dgm:prSet presAssocID="{41FE45BA-9460-44D6-AEE8-9F3048940F8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93E42-E8BF-40C2-9887-D9FDCA4C9DAD}" type="pres">
      <dgm:prSet presAssocID="{41FE45BA-9460-44D6-AEE8-9F3048940F8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3ACD-B6C2-46C6-A50B-DBE19305D712}" type="pres">
      <dgm:prSet presAssocID="{41FE45BA-9460-44D6-AEE8-9F3048940F8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1B488-B434-4A37-A429-F453C1426BEB}" type="pres">
      <dgm:prSet presAssocID="{41FE45BA-9460-44D6-AEE8-9F3048940F8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3208D-9612-4D8F-B398-AA972F761A59}" type="pres">
      <dgm:prSet presAssocID="{41FE45BA-9460-44D6-AEE8-9F3048940F8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AAAA5-F65E-4BF4-9B81-E262DEB55B8B}" type="pres">
      <dgm:prSet presAssocID="{41FE45BA-9460-44D6-AEE8-9F3048940F8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86E0D-7B62-4D15-AF54-901601189813}" type="pres">
      <dgm:prSet presAssocID="{41FE45BA-9460-44D6-AEE8-9F3048940F8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07C8-C6CC-48A7-A0B0-65E8660586DA}" type="pres">
      <dgm:prSet presAssocID="{41FE45BA-9460-44D6-AEE8-9F3048940F8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F9F59-E701-478C-82F1-14C01D3E69ED}" srcId="{41FE45BA-9460-44D6-AEE8-9F3048940F8E}" destId="{54A9DCED-FAA7-45E3-B876-33145931C26D}" srcOrd="4" destOrd="0" parTransId="{D569FC97-E209-4C5D-A86F-7406DCB3364A}" sibTransId="{32C99849-5394-4BCA-A6CB-0BC4EDF60C08}"/>
    <dgm:cxn modelId="{BD8C9873-E9F3-48CC-B39D-CFD0A8718C70}" type="presOf" srcId="{778FD51B-556C-47B8-9C44-57A3113CF0A1}" destId="{3E3C7430-A663-47B5-874F-B6D2163C6A53}" srcOrd="0" destOrd="0" presId="urn:microsoft.com/office/officeart/2005/8/layout/vProcess5"/>
    <dgm:cxn modelId="{64E946EB-7B00-482A-88F4-1968BD87B317}" type="presOf" srcId="{E0C11912-74D8-45B6-92E0-AA109F6D208C}" destId="{0E6AAAA5-F65E-4BF4-9B81-E262DEB55B8B}" srcOrd="1" destOrd="0" presId="urn:microsoft.com/office/officeart/2005/8/layout/vProcess5"/>
    <dgm:cxn modelId="{E10C06E6-68CE-4E00-9108-21EA7FB93441}" type="presOf" srcId="{39D37A78-2C45-4140-8E51-11BDDF695767}" destId="{0731B488-B434-4A37-A429-F453C1426BEB}" srcOrd="1" destOrd="0" presId="urn:microsoft.com/office/officeart/2005/8/layout/vProcess5"/>
    <dgm:cxn modelId="{C631E4C9-2A9B-4A95-AC8E-85C2529546F2}" type="presOf" srcId="{362429C3-7019-45D9-A74B-9EBA85686355}" destId="{45993E42-E8BF-40C2-9887-D9FDCA4C9DAD}" srcOrd="0" destOrd="0" presId="urn:microsoft.com/office/officeart/2005/8/layout/vProcess5"/>
    <dgm:cxn modelId="{F9368033-C4BB-4640-8378-9D042628D942}" type="presOf" srcId="{F37ABD68-7801-4BCA-9060-A3E7C9CC101E}" destId="{AFC13ACD-B6C2-46C6-A50B-DBE19305D712}" srcOrd="0" destOrd="0" presId="urn:microsoft.com/office/officeart/2005/8/layout/vProcess5"/>
    <dgm:cxn modelId="{E1E46DF3-DE64-4D9E-82A5-A3EF170664B1}" srcId="{41FE45BA-9460-44D6-AEE8-9F3048940F8E}" destId="{20E554AA-C694-4983-810D-32C23143C04B}" srcOrd="1" destOrd="0" parTransId="{9D8B8D88-2E50-43C6-B4E3-6FAFBB0F9CA6}" sibTransId="{E93A5079-16F9-4D33-AAD3-D44291D26DF5}"/>
    <dgm:cxn modelId="{4651CADA-FCE1-47E2-8466-477BCE8FD73F}" type="presOf" srcId="{FBF9E451-5C96-4412-9DAC-289B9C8E1D0B}" destId="{0624460A-7EE1-4B43-B5A9-ED3451B4E967}" srcOrd="0" destOrd="0" presId="urn:microsoft.com/office/officeart/2005/8/layout/vProcess5"/>
    <dgm:cxn modelId="{F8DC0AC1-8FE6-4D35-93A9-7CEBC1B8A40B}" type="presOf" srcId="{41FE45BA-9460-44D6-AEE8-9F3048940F8E}" destId="{77D57560-32A3-4F7A-A4F3-C5AEB3A17EB1}" srcOrd="0" destOrd="0" presId="urn:microsoft.com/office/officeart/2005/8/layout/vProcess5"/>
    <dgm:cxn modelId="{4C907C3C-65AC-40B9-99B6-2166D0077EAF}" type="presOf" srcId="{20E554AA-C694-4983-810D-32C23143C04B}" destId="{DD88DFA9-B004-4195-933A-27875A65E7A7}" srcOrd="0" destOrd="0" presId="urn:microsoft.com/office/officeart/2005/8/layout/vProcess5"/>
    <dgm:cxn modelId="{803D1DC5-8E57-4F63-8D20-089DD0D5090E}" type="presOf" srcId="{E0C11912-74D8-45B6-92E0-AA109F6D208C}" destId="{10549C37-59D1-488D-882E-3EEBE5D7146E}" srcOrd="0" destOrd="0" presId="urn:microsoft.com/office/officeart/2005/8/layout/vProcess5"/>
    <dgm:cxn modelId="{4C96367A-ACC8-481C-B392-32F93ECF5932}" srcId="{41FE45BA-9460-44D6-AEE8-9F3048940F8E}" destId="{778FD51B-556C-47B8-9C44-57A3113CF0A1}" srcOrd="3" destOrd="0" parTransId="{0EA27A5B-4329-4623-A030-57244EE41620}" sibTransId="{F37ABD68-7801-4BCA-9060-A3E7C9CC101E}"/>
    <dgm:cxn modelId="{288925F1-DE2A-48D0-8056-7C6CA4730B2F}" srcId="{41FE45BA-9460-44D6-AEE8-9F3048940F8E}" destId="{E0C11912-74D8-45B6-92E0-AA109F6D208C}" srcOrd="2" destOrd="0" parTransId="{B797AAA2-801E-44CA-861F-B4C19A73686A}" sibTransId="{362429C3-7019-45D9-A74B-9EBA85686355}"/>
    <dgm:cxn modelId="{DCD6750F-0CE3-4D02-B782-5550ABED067A}" srcId="{41FE45BA-9460-44D6-AEE8-9F3048940F8E}" destId="{39D37A78-2C45-4140-8E51-11BDDF695767}" srcOrd="0" destOrd="0" parTransId="{68431BB6-720B-4385-A326-70BDCFB1101A}" sibTransId="{FBF9E451-5C96-4412-9DAC-289B9C8E1D0B}"/>
    <dgm:cxn modelId="{BD7B4105-3F87-44A1-A91A-E84574B1944E}" type="presOf" srcId="{54A9DCED-FAA7-45E3-B876-33145931C26D}" destId="{756F07C8-C6CC-48A7-A0B0-65E8660586DA}" srcOrd="1" destOrd="0" presId="urn:microsoft.com/office/officeart/2005/8/layout/vProcess5"/>
    <dgm:cxn modelId="{53B0FC46-1425-4CDF-A24E-3F89EC614688}" type="presOf" srcId="{54A9DCED-FAA7-45E3-B876-33145931C26D}" destId="{22AA92C3-79C1-4B4C-BB34-26ED02F666DC}" srcOrd="0" destOrd="0" presId="urn:microsoft.com/office/officeart/2005/8/layout/vProcess5"/>
    <dgm:cxn modelId="{9859C496-4DF2-464D-947A-36F1ACB6C889}" type="presOf" srcId="{20E554AA-C694-4983-810D-32C23143C04B}" destId="{3673208D-9612-4D8F-B398-AA972F761A59}" srcOrd="1" destOrd="0" presId="urn:microsoft.com/office/officeart/2005/8/layout/vProcess5"/>
    <dgm:cxn modelId="{4A6A3BD1-A08B-40EF-A476-1BF1CED96E8E}" type="presOf" srcId="{39D37A78-2C45-4140-8E51-11BDDF695767}" destId="{1D7C87E1-53C1-4758-9999-604F77E41362}" srcOrd="0" destOrd="0" presId="urn:microsoft.com/office/officeart/2005/8/layout/vProcess5"/>
    <dgm:cxn modelId="{CB0B5C63-D225-4E6E-932E-01A8D2B04B02}" type="presOf" srcId="{E93A5079-16F9-4D33-AAD3-D44291D26DF5}" destId="{8252489B-323D-4971-8FDA-E76B63948B52}" srcOrd="0" destOrd="0" presId="urn:microsoft.com/office/officeart/2005/8/layout/vProcess5"/>
    <dgm:cxn modelId="{6CE6B9E9-DD68-4903-98E2-8DE1A4FE5005}" type="presOf" srcId="{778FD51B-556C-47B8-9C44-57A3113CF0A1}" destId="{D1C86E0D-7B62-4D15-AF54-901601189813}" srcOrd="1" destOrd="0" presId="urn:microsoft.com/office/officeart/2005/8/layout/vProcess5"/>
    <dgm:cxn modelId="{28620DF6-C8AB-4F15-B088-FEC0067455DE}" type="presParOf" srcId="{77D57560-32A3-4F7A-A4F3-C5AEB3A17EB1}" destId="{7E54C79C-5981-4569-8638-569EAC9C3529}" srcOrd="0" destOrd="0" presId="urn:microsoft.com/office/officeart/2005/8/layout/vProcess5"/>
    <dgm:cxn modelId="{CBF113FF-C2D2-4040-B54D-6E2C158D64CC}" type="presParOf" srcId="{77D57560-32A3-4F7A-A4F3-C5AEB3A17EB1}" destId="{1D7C87E1-53C1-4758-9999-604F77E41362}" srcOrd="1" destOrd="0" presId="urn:microsoft.com/office/officeart/2005/8/layout/vProcess5"/>
    <dgm:cxn modelId="{EE4D8669-EDFD-44C2-B685-B203320211BF}" type="presParOf" srcId="{77D57560-32A3-4F7A-A4F3-C5AEB3A17EB1}" destId="{DD88DFA9-B004-4195-933A-27875A65E7A7}" srcOrd="2" destOrd="0" presId="urn:microsoft.com/office/officeart/2005/8/layout/vProcess5"/>
    <dgm:cxn modelId="{5FDE6BFE-3CB2-473C-A83A-43244BDDCB37}" type="presParOf" srcId="{77D57560-32A3-4F7A-A4F3-C5AEB3A17EB1}" destId="{10549C37-59D1-488D-882E-3EEBE5D7146E}" srcOrd="3" destOrd="0" presId="urn:microsoft.com/office/officeart/2005/8/layout/vProcess5"/>
    <dgm:cxn modelId="{1DC9642F-9EA1-421F-A628-A94974F4056E}" type="presParOf" srcId="{77D57560-32A3-4F7A-A4F3-C5AEB3A17EB1}" destId="{3E3C7430-A663-47B5-874F-B6D2163C6A53}" srcOrd="4" destOrd="0" presId="urn:microsoft.com/office/officeart/2005/8/layout/vProcess5"/>
    <dgm:cxn modelId="{BE92F09A-80BA-4EEF-8164-7B02F228D334}" type="presParOf" srcId="{77D57560-32A3-4F7A-A4F3-C5AEB3A17EB1}" destId="{22AA92C3-79C1-4B4C-BB34-26ED02F666DC}" srcOrd="5" destOrd="0" presId="urn:microsoft.com/office/officeart/2005/8/layout/vProcess5"/>
    <dgm:cxn modelId="{1D1FE8B5-913B-48C6-B9B7-68185D590048}" type="presParOf" srcId="{77D57560-32A3-4F7A-A4F3-C5AEB3A17EB1}" destId="{0624460A-7EE1-4B43-B5A9-ED3451B4E967}" srcOrd="6" destOrd="0" presId="urn:microsoft.com/office/officeart/2005/8/layout/vProcess5"/>
    <dgm:cxn modelId="{6E9704DA-B390-45CF-8152-6593196254C7}" type="presParOf" srcId="{77D57560-32A3-4F7A-A4F3-C5AEB3A17EB1}" destId="{8252489B-323D-4971-8FDA-E76B63948B52}" srcOrd="7" destOrd="0" presId="urn:microsoft.com/office/officeart/2005/8/layout/vProcess5"/>
    <dgm:cxn modelId="{C2B5B1B1-FE0E-48AC-A216-2DAC65EDCE38}" type="presParOf" srcId="{77D57560-32A3-4F7A-A4F3-C5AEB3A17EB1}" destId="{45993E42-E8BF-40C2-9887-D9FDCA4C9DAD}" srcOrd="8" destOrd="0" presId="urn:microsoft.com/office/officeart/2005/8/layout/vProcess5"/>
    <dgm:cxn modelId="{0668C543-2177-49D7-8F8B-C3E6F7CAC956}" type="presParOf" srcId="{77D57560-32A3-4F7A-A4F3-C5AEB3A17EB1}" destId="{AFC13ACD-B6C2-46C6-A50B-DBE19305D712}" srcOrd="9" destOrd="0" presId="urn:microsoft.com/office/officeart/2005/8/layout/vProcess5"/>
    <dgm:cxn modelId="{43CC68DF-2EE7-4670-9609-E903C38ABE79}" type="presParOf" srcId="{77D57560-32A3-4F7A-A4F3-C5AEB3A17EB1}" destId="{0731B488-B434-4A37-A429-F453C1426BEB}" srcOrd="10" destOrd="0" presId="urn:microsoft.com/office/officeart/2005/8/layout/vProcess5"/>
    <dgm:cxn modelId="{0A083155-2818-4A3A-A00B-0390D57214CA}" type="presParOf" srcId="{77D57560-32A3-4F7A-A4F3-C5AEB3A17EB1}" destId="{3673208D-9612-4D8F-B398-AA972F761A59}" srcOrd="11" destOrd="0" presId="urn:microsoft.com/office/officeart/2005/8/layout/vProcess5"/>
    <dgm:cxn modelId="{89A61EAE-B683-453C-AA6F-54C43C1D0DD7}" type="presParOf" srcId="{77D57560-32A3-4F7A-A4F3-C5AEB3A17EB1}" destId="{0E6AAAA5-F65E-4BF4-9B81-E262DEB55B8B}" srcOrd="12" destOrd="0" presId="urn:microsoft.com/office/officeart/2005/8/layout/vProcess5"/>
    <dgm:cxn modelId="{1246B43E-5C3B-44B6-BF7A-CFE3BACDB8BF}" type="presParOf" srcId="{77D57560-32A3-4F7A-A4F3-C5AEB3A17EB1}" destId="{D1C86E0D-7B62-4D15-AF54-901601189813}" srcOrd="13" destOrd="0" presId="urn:microsoft.com/office/officeart/2005/8/layout/vProcess5"/>
    <dgm:cxn modelId="{4EBC8A1B-7613-41DD-ACE7-6E9A1FD5C57E}" type="presParOf" srcId="{77D57560-32A3-4F7A-A4F3-C5AEB3A17EB1}" destId="{756F07C8-C6CC-48A7-A0B0-65E8660586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3A789F-9FBF-4C53-AE7A-CB65DAB179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87C71E2-AD00-48AB-AAD0-DF0BB828C7E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Минским городским исполнительным комитетом, городскими (городов областного подчинения) и районными исполнительными комитетами</a:t>
          </a:r>
          <a:endParaRPr lang="x-none" sz="1800" dirty="0"/>
        </a:p>
      </dgm:t>
    </dgm:pt>
    <dgm:pt modelId="{5F46BBC8-543A-4470-9938-FB0921AB4852}" type="parTrans" cxnId="{6C41501A-17FC-4FB3-9B9B-3EA828F26279}">
      <dgm:prSet/>
      <dgm:spPr/>
      <dgm:t>
        <a:bodyPr/>
        <a:lstStyle/>
        <a:p>
          <a:endParaRPr lang="x-none"/>
        </a:p>
      </dgm:t>
    </dgm:pt>
    <dgm:pt modelId="{2121BC4A-9155-4F77-B252-705C939591B2}" type="sibTrans" cxnId="{6C41501A-17FC-4FB3-9B9B-3EA828F26279}">
      <dgm:prSet/>
      <dgm:spPr/>
      <dgm:t>
        <a:bodyPr/>
        <a:lstStyle/>
        <a:p>
          <a:endParaRPr lang="x-none"/>
        </a:p>
      </dgm:t>
    </dgm:pt>
    <dgm:pt modelId="{343E1F44-C979-43E0-958F-B62ED0C86AF6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 реализации образовательной программы дошкольного образования;</a:t>
          </a:r>
          <a:endParaRPr lang="x-none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C40704C-8790-480E-A5EE-FC4766E502DC}" type="parTrans" cxnId="{9DD3C9ED-842B-45A5-B840-7552CF9DFAE8}">
      <dgm:prSet/>
      <dgm:spPr/>
      <dgm:t>
        <a:bodyPr/>
        <a:lstStyle/>
        <a:p>
          <a:endParaRPr lang="x-none"/>
        </a:p>
      </dgm:t>
    </dgm:pt>
    <dgm:pt modelId="{B1D019C4-E3CA-4DA6-9F3E-2BECEC218554}" type="sibTrans" cxnId="{9DD3C9ED-842B-45A5-B840-7552CF9DFAE8}">
      <dgm:prSet/>
      <dgm:spPr/>
      <dgm:t>
        <a:bodyPr/>
        <a:lstStyle/>
        <a:p>
          <a:endParaRPr lang="x-none"/>
        </a:p>
      </dgm:t>
    </dgm:pt>
    <dgm:pt modelId="{9691BF6B-EBDF-4BEC-BAED-BAD232076E08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начального образования;</a:t>
          </a:r>
        </a:p>
      </dgm:t>
    </dgm:pt>
    <dgm:pt modelId="{92F7F0A7-8AE0-440D-A919-81D225FC9BE4}" type="parTrans" cxnId="{98C760AC-112A-419E-AEC6-17E3D51EFF72}">
      <dgm:prSet/>
      <dgm:spPr/>
      <dgm:t>
        <a:bodyPr/>
        <a:lstStyle/>
        <a:p>
          <a:endParaRPr lang="x-none"/>
        </a:p>
      </dgm:t>
    </dgm:pt>
    <dgm:pt modelId="{3967C971-737D-433F-BD9F-638D375AE300}" type="sibTrans" cxnId="{98C760AC-112A-419E-AEC6-17E3D51EFF72}">
      <dgm:prSet/>
      <dgm:spPr/>
      <dgm:t>
        <a:bodyPr/>
        <a:lstStyle/>
        <a:p>
          <a:endParaRPr lang="x-none"/>
        </a:p>
      </dgm:t>
    </dgm:pt>
    <dgm:pt modelId="{3515E429-18BD-4137-988A-E54A8BA091F0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базового образования;</a:t>
          </a:r>
        </a:p>
      </dgm:t>
    </dgm:pt>
    <dgm:pt modelId="{C14B9461-A1E0-422D-A815-F16B41B1B13E}" type="parTrans" cxnId="{C89233A0-AF85-45EC-930F-975F37E31FA2}">
      <dgm:prSet/>
      <dgm:spPr/>
      <dgm:t>
        <a:bodyPr/>
        <a:lstStyle/>
        <a:p>
          <a:endParaRPr lang="x-none"/>
        </a:p>
      </dgm:t>
    </dgm:pt>
    <dgm:pt modelId="{2F7DCCB1-C3AA-4265-9647-AFF0A718318B}" type="sibTrans" cxnId="{C89233A0-AF85-45EC-930F-975F37E31FA2}">
      <dgm:prSet/>
      <dgm:spPr/>
      <dgm:t>
        <a:bodyPr/>
        <a:lstStyle/>
        <a:p>
          <a:endParaRPr lang="x-none"/>
        </a:p>
      </dgm:t>
    </dgm:pt>
    <dgm:pt modelId="{322490D2-B483-4488-8B78-388AEF366E84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среднего образования;</a:t>
          </a:r>
        </a:p>
      </dgm:t>
    </dgm:pt>
    <dgm:pt modelId="{294D6325-0549-4C25-B478-C8322531524B}" type="parTrans" cxnId="{726401F7-50B5-4382-8941-08E23A0454BB}">
      <dgm:prSet/>
      <dgm:spPr/>
      <dgm:t>
        <a:bodyPr/>
        <a:lstStyle/>
        <a:p>
          <a:endParaRPr lang="x-none"/>
        </a:p>
      </dgm:t>
    </dgm:pt>
    <dgm:pt modelId="{5C8EFE72-8A41-4DB2-BD92-D8DE3DE3D4F6}" type="sibTrans" cxnId="{726401F7-50B5-4382-8941-08E23A0454BB}">
      <dgm:prSet/>
      <dgm:spPr/>
      <dgm:t>
        <a:bodyPr/>
        <a:lstStyle/>
        <a:p>
          <a:endParaRPr lang="x-none"/>
        </a:p>
      </dgm:t>
    </dgm:pt>
    <dgm:pt modelId="{8596AA8B-7A03-4612-BA2C-61198FB2D18F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дошкольного образования;</a:t>
          </a:r>
        </a:p>
      </dgm:t>
    </dgm:pt>
    <dgm:pt modelId="{F7F69EC7-A175-4D79-B34F-66C7B90164B9}" type="parTrans" cxnId="{9E8B2449-8E6F-4B87-9F43-9D60A4F3FD6C}">
      <dgm:prSet/>
      <dgm:spPr/>
      <dgm:t>
        <a:bodyPr/>
        <a:lstStyle/>
        <a:p>
          <a:endParaRPr lang="x-none"/>
        </a:p>
      </dgm:t>
    </dgm:pt>
    <dgm:pt modelId="{8DA52612-CF01-4C48-BF21-BA98499B6A11}" type="sibTrans" cxnId="{9E8B2449-8E6F-4B87-9F43-9D60A4F3FD6C}">
      <dgm:prSet/>
      <dgm:spPr/>
      <dgm:t>
        <a:bodyPr/>
        <a:lstStyle/>
        <a:p>
          <a:endParaRPr lang="x-none"/>
        </a:p>
      </dgm:t>
    </dgm:pt>
    <dgm:pt modelId="{A3D6A2D8-5CDF-4B00-9FFB-CF7F62822D9E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общего среднего образования;</a:t>
          </a:r>
        </a:p>
      </dgm:t>
    </dgm:pt>
    <dgm:pt modelId="{CE079377-BCED-40B2-870A-A6547E85E05F}" type="parTrans" cxnId="{231D3C23-60D3-482C-9A26-EF4CAF7891AC}">
      <dgm:prSet/>
      <dgm:spPr/>
      <dgm:t>
        <a:bodyPr/>
        <a:lstStyle/>
        <a:p>
          <a:endParaRPr lang="x-none"/>
        </a:p>
      </dgm:t>
    </dgm:pt>
    <dgm:pt modelId="{FDA17356-2190-42A7-92FD-5FBDE85CF453}" type="sibTrans" cxnId="{231D3C23-60D3-482C-9A26-EF4CAF7891AC}">
      <dgm:prSet/>
      <dgm:spPr/>
      <dgm:t>
        <a:bodyPr/>
        <a:lstStyle/>
        <a:p>
          <a:endParaRPr lang="x-none"/>
        </a:p>
      </dgm:t>
    </dgm:pt>
    <dgm:pt modelId="{552BADB0-6058-4B2E-ABBC-E466C4AE3E6D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дошкольного образования для лиц с интеллектуальной недостаточностью;</a:t>
          </a:r>
        </a:p>
      </dgm:t>
    </dgm:pt>
    <dgm:pt modelId="{756C6F22-F990-450A-A343-C350DE671E1B}" type="parTrans" cxnId="{5CDD4E0D-49AF-4FC6-A2ED-04A28F26B419}">
      <dgm:prSet/>
      <dgm:spPr/>
      <dgm:t>
        <a:bodyPr/>
        <a:lstStyle/>
        <a:p>
          <a:endParaRPr lang="x-none"/>
        </a:p>
      </dgm:t>
    </dgm:pt>
    <dgm:pt modelId="{C2B63C45-3363-4EDA-83A4-9833D596BA89}" type="sibTrans" cxnId="{5CDD4E0D-49AF-4FC6-A2ED-04A28F26B419}">
      <dgm:prSet/>
      <dgm:spPr/>
      <dgm:t>
        <a:bodyPr/>
        <a:lstStyle/>
        <a:p>
          <a:endParaRPr lang="x-none"/>
        </a:p>
      </dgm:t>
    </dgm:pt>
    <dgm:pt modelId="{42E4C51E-4992-48FB-8A7A-6592A4A3B48F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§"/>
          </a:pPr>
          <a:r>
            <a:rPr lang="ru-RU" sz="15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общего среднего образования для лиц с интеллектуальной недостаточностью.</a:t>
          </a:r>
        </a:p>
      </dgm:t>
    </dgm:pt>
    <dgm:pt modelId="{C95600C1-29AF-4ED0-B65F-593F85C3B9AB}" type="parTrans" cxnId="{AFBABE8C-356C-4288-8B6D-604FEAA9CAE9}">
      <dgm:prSet/>
      <dgm:spPr/>
      <dgm:t>
        <a:bodyPr/>
        <a:lstStyle/>
        <a:p>
          <a:endParaRPr lang="x-none"/>
        </a:p>
      </dgm:t>
    </dgm:pt>
    <dgm:pt modelId="{6F68C8F0-F749-48BE-B38E-335701256222}" type="sibTrans" cxnId="{AFBABE8C-356C-4288-8B6D-604FEAA9CAE9}">
      <dgm:prSet/>
      <dgm:spPr/>
      <dgm:t>
        <a:bodyPr/>
        <a:lstStyle/>
        <a:p>
          <a:endParaRPr lang="x-none"/>
        </a:p>
      </dgm:t>
    </dgm:pt>
    <dgm:pt modelId="{AB0AACC2-48EA-4CE3-8729-02794D638957}" type="pres">
      <dgm:prSet presAssocID="{8F3A789F-9FBF-4C53-AE7A-CB65DAB17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78DFD-B33F-4F7A-BE5B-A07FD00FA6B8}" type="pres">
      <dgm:prSet presAssocID="{287C71E2-AD00-48AB-AAD0-DF0BB828C7EB}" presName="parentText" presStyleLbl="node1" presStyleIdx="0" presStyleCnt="1" custScaleX="100000" custScaleY="48216" custLinFactNeighborX="-7996" custLinFactNeighborY="-1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A6F38-52DE-4617-8E7B-5EEEB5BCCEE1}" type="pres">
      <dgm:prSet presAssocID="{287C71E2-AD00-48AB-AAD0-DF0BB828C7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17201-13F3-427A-8C11-34C893D65977}" type="presOf" srcId="{322490D2-B483-4488-8B78-388AEF366E84}" destId="{930A6F38-52DE-4617-8E7B-5EEEB5BCCEE1}" srcOrd="0" destOrd="3" presId="urn:microsoft.com/office/officeart/2005/8/layout/vList2"/>
    <dgm:cxn modelId="{637112D5-A37B-44C9-AE00-FF6557D0DBC6}" type="presOf" srcId="{A3D6A2D8-5CDF-4B00-9FFB-CF7F62822D9E}" destId="{930A6F38-52DE-4617-8E7B-5EEEB5BCCEE1}" srcOrd="0" destOrd="5" presId="urn:microsoft.com/office/officeart/2005/8/layout/vList2"/>
    <dgm:cxn modelId="{AFBABE8C-356C-4288-8B6D-604FEAA9CAE9}" srcId="{287C71E2-AD00-48AB-AAD0-DF0BB828C7EB}" destId="{42E4C51E-4992-48FB-8A7A-6592A4A3B48F}" srcOrd="7" destOrd="0" parTransId="{C95600C1-29AF-4ED0-B65F-593F85C3B9AB}" sibTransId="{6F68C8F0-F749-48BE-B38E-335701256222}"/>
    <dgm:cxn modelId="{0132CB44-9925-4EB4-BF2C-7DD1F7045F02}" type="presOf" srcId="{343E1F44-C979-43E0-958F-B62ED0C86AF6}" destId="{930A6F38-52DE-4617-8E7B-5EEEB5BCCEE1}" srcOrd="0" destOrd="0" presId="urn:microsoft.com/office/officeart/2005/8/layout/vList2"/>
    <dgm:cxn modelId="{8D78DCE6-6474-4C1E-B011-194B35D309EF}" type="presOf" srcId="{42E4C51E-4992-48FB-8A7A-6592A4A3B48F}" destId="{930A6F38-52DE-4617-8E7B-5EEEB5BCCEE1}" srcOrd="0" destOrd="7" presId="urn:microsoft.com/office/officeart/2005/8/layout/vList2"/>
    <dgm:cxn modelId="{5CDD4E0D-49AF-4FC6-A2ED-04A28F26B419}" srcId="{287C71E2-AD00-48AB-AAD0-DF0BB828C7EB}" destId="{552BADB0-6058-4B2E-ABBC-E466C4AE3E6D}" srcOrd="6" destOrd="0" parTransId="{756C6F22-F990-450A-A343-C350DE671E1B}" sibTransId="{C2B63C45-3363-4EDA-83A4-9833D596BA89}"/>
    <dgm:cxn modelId="{98C760AC-112A-419E-AEC6-17E3D51EFF72}" srcId="{287C71E2-AD00-48AB-AAD0-DF0BB828C7EB}" destId="{9691BF6B-EBDF-4BEC-BAED-BAD232076E08}" srcOrd="1" destOrd="0" parTransId="{92F7F0A7-8AE0-440D-A919-81D225FC9BE4}" sibTransId="{3967C971-737D-433F-BD9F-638D375AE300}"/>
    <dgm:cxn modelId="{0204803F-91B3-464F-AA3B-06D81428EEE7}" type="presOf" srcId="{8F3A789F-9FBF-4C53-AE7A-CB65DAB179CE}" destId="{AB0AACC2-48EA-4CE3-8729-02794D638957}" srcOrd="0" destOrd="0" presId="urn:microsoft.com/office/officeart/2005/8/layout/vList2"/>
    <dgm:cxn modelId="{BC5421AC-C1C4-4A01-A6EE-522B20516374}" type="presOf" srcId="{287C71E2-AD00-48AB-AAD0-DF0BB828C7EB}" destId="{E3C78DFD-B33F-4F7A-BE5B-A07FD00FA6B8}" srcOrd="0" destOrd="0" presId="urn:microsoft.com/office/officeart/2005/8/layout/vList2"/>
    <dgm:cxn modelId="{AFA50C58-9626-492F-86B6-DEE456158F7F}" type="presOf" srcId="{3515E429-18BD-4137-988A-E54A8BA091F0}" destId="{930A6F38-52DE-4617-8E7B-5EEEB5BCCEE1}" srcOrd="0" destOrd="2" presId="urn:microsoft.com/office/officeart/2005/8/layout/vList2"/>
    <dgm:cxn modelId="{9DD3C9ED-842B-45A5-B840-7552CF9DFAE8}" srcId="{287C71E2-AD00-48AB-AAD0-DF0BB828C7EB}" destId="{343E1F44-C979-43E0-958F-B62ED0C86AF6}" srcOrd="0" destOrd="0" parTransId="{0C40704C-8790-480E-A5EE-FC4766E502DC}" sibTransId="{B1D019C4-E3CA-4DA6-9F3E-2BECEC218554}"/>
    <dgm:cxn modelId="{C89233A0-AF85-45EC-930F-975F37E31FA2}" srcId="{287C71E2-AD00-48AB-AAD0-DF0BB828C7EB}" destId="{3515E429-18BD-4137-988A-E54A8BA091F0}" srcOrd="2" destOrd="0" parTransId="{C14B9461-A1E0-422D-A815-F16B41B1B13E}" sibTransId="{2F7DCCB1-C3AA-4265-9647-AFF0A718318B}"/>
    <dgm:cxn modelId="{9022EF75-3DF2-4333-A67E-5BB524AE770A}" type="presOf" srcId="{9691BF6B-EBDF-4BEC-BAED-BAD232076E08}" destId="{930A6F38-52DE-4617-8E7B-5EEEB5BCCEE1}" srcOrd="0" destOrd="1" presId="urn:microsoft.com/office/officeart/2005/8/layout/vList2"/>
    <dgm:cxn modelId="{E4117C34-5748-44B5-835D-543578120ECF}" type="presOf" srcId="{552BADB0-6058-4B2E-ABBC-E466C4AE3E6D}" destId="{930A6F38-52DE-4617-8E7B-5EEEB5BCCEE1}" srcOrd="0" destOrd="6" presId="urn:microsoft.com/office/officeart/2005/8/layout/vList2"/>
    <dgm:cxn modelId="{9E8B2449-8E6F-4B87-9F43-9D60A4F3FD6C}" srcId="{287C71E2-AD00-48AB-AAD0-DF0BB828C7EB}" destId="{8596AA8B-7A03-4612-BA2C-61198FB2D18F}" srcOrd="4" destOrd="0" parTransId="{F7F69EC7-A175-4D79-B34F-66C7B90164B9}" sibTransId="{8DA52612-CF01-4C48-BF21-BA98499B6A11}"/>
    <dgm:cxn modelId="{6C41501A-17FC-4FB3-9B9B-3EA828F26279}" srcId="{8F3A789F-9FBF-4C53-AE7A-CB65DAB179CE}" destId="{287C71E2-AD00-48AB-AAD0-DF0BB828C7EB}" srcOrd="0" destOrd="0" parTransId="{5F46BBC8-543A-4470-9938-FB0921AB4852}" sibTransId="{2121BC4A-9155-4F77-B252-705C939591B2}"/>
    <dgm:cxn modelId="{231D3C23-60D3-482C-9A26-EF4CAF7891AC}" srcId="{287C71E2-AD00-48AB-AAD0-DF0BB828C7EB}" destId="{A3D6A2D8-5CDF-4B00-9FFB-CF7F62822D9E}" srcOrd="5" destOrd="0" parTransId="{CE079377-BCED-40B2-870A-A6547E85E05F}" sibTransId="{FDA17356-2190-42A7-92FD-5FBDE85CF453}"/>
    <dgm:cxn modelId="{726401F7-50B5-4382-8941-08E23A0454BB}" srcId="{287C71E2-AD00-48AB-AAD0-DF0BB828C7EB}" destId="{322490D2-B483-4488-8B78-388AEF366E84}" srcOrd="3" destOrd="0" parTransId="{294D6325-0549-4C25-B478-C8322531524B}" sibTransId="{5C8EFE72-8A41-4DB2-BD92-D8DE3DE3D4F6}"/>
    <dgm:cxn modelId="{BDC2CB53-08B8-45C9-B24A-E78F6A810F58}" type="presOf" srcId="{8596AA8B-7A03-4612-BA2C-61198FB2D18F}" destId="{930A6F38-52DE-4617-8E7B-5EEEB5BCCEE1}" srcOrd="0" destOrd="4" presId="urn:microsoft.com/office/officeart/2005/8/layout/vList2"/>
    <dgm:cxn modelId="{F7B92DB9-DBBD-449C-AD75-B4FC466156D8}" type="presParOf" srcId="{AB0AACC2-48EA-4CE3-8729-02794D638957}" destId="{E3C78DFD-B33F-4F7A-BE5B-A07FD00FA6B8}" srcOrd="0" destOrd="0" presId="urn:microsoft.com/office/officeart/2005/8/layout/vList2"/>
    <dgm:cxn modelId="{FDD8718C-0078-4A24-8380-14A83CAB8242}" type="presParOf" srcId="{AB0AACC2-48EA-4CE3-8729-02794D638957}" destId="{930A6F38-52DE-4617-8E7B-5EEEB5BCCE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7384B4-12ED-4585-9364-FDE04F252B8A}" type="doc">
      <dgm:prSet loTypeId="urn:microsoft.com/office/officeart/2005/8/layout/h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x-none"/>
        </a:p>
      </dgm:t>
    </dgm:pt>
    <dgm:pt modelId="{E5E00E18-90E2-4635-B48F-077E70934053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 ЛИЧНОМ ПРЕДСТАВЛЕНИИ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347C0FAD-A0B9-433C-8671-80613C619884}" type="parTrans" cxnId="{F26105FD-C88F-4F3D-8387-A59AE7A3B1BC}">
      <dgm:prSet/>
      <dgm:spPr/>
      <dgm:t>
        <a:bodyPr/>
        <a:lstStyle/>
        <a:p>
          <a:endParaRPr lang="x-none"/>
        </a:p>
      </dgm:t>
    </dgm:pt>
    <dgm:pt modelId="{CF76F126-16E4-459C-8071-65F0DB0BFD33}" type="sibTrans" cxnId="{F26105FD-C88F-4F3D-8387-A59AE7A3B1BC}">
      <dgm:prSet/>
      <dgm:spPr/>
      <dgm:t>
        <a:bodyPr/>
        <a:lstStyle/>
        <a:p>
          <a:endParaRPr lang="x-none"/>
        </a:p>
      </dgm:t>
    </dgm:pt>
    <dgm:pt modelId="{9810FDE7-A34B-4C8F-BDEC-7B49CC6306F8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rPr>
            <a:t>в день приема вручается опись под роспись соискателю лицензии или его уполномоченному представителю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1E295C74-2548-4ABA-A82A-371FCD225DC5}" type="parTrans" cxnId="{C3747AC6-81EA-4C29-9C6F-1C33763E4C23}">
      <dgm:prSet/>
      <dgm:spPr/>
      <dgm:t>
        <a:bodyPr/>
        <a:lstStyle/>
        <a:p>
          <a:endParaRPr lang="x-none"/>
        </a:p>
      </dgm:t>
    </dgm:pt>
    <dgm:pt modelId="{F36110D2-30E5-4C74-8DAB-DFC34C7FF007}" type="sibTrans" cxnId="{C3747AC6-81EA-4C29-9C6F-1C33763E4C23}">
      <dgm:prSet/>
      <dgm:spPr/>
      <dgm:t>
        <a:bodyPr/>
        <a:lstStyle/>
        <a:p>
          <a:endParaRPr lang="x-none"/>
        </a:p>
      </dgm:t>
    </dgm:pt>
    <dgm:pt modelId="{25C8936C-2404-4D0F-A1CA-301283C6344F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 ПРЕДСТАВЛЕНИИ ПО ПОЧТЕ ИЛИ В ВИДЕ ЭЛЕКТРОННОГО ДОКУМЕНТА 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EF5B5803-47A6-42AA-BD72-776716028AAA}" type="parTrans" cxnId="{FD37B5DA-F309-4717-90FF-455EB7F60301}">
      <dgm:prSet/>
      <dgm:spPr/>
      <dgm:t>
        <a:bodyPr/>
        <a:lstStyle/>
        <a:p>
          <a:endParaRPr lang="x-none"/>
        </a:p>
      </dgm:t>
    </dgm:pt>
    <dgm:pt modelId="{DAA31682-1E3A-466F-8A20-60DFF7C06836}" type="sibTrans" cxnId="{FD37B5DA-F309-4717-90FF-455EB7F60301}">
      <dgm:prSet/>
      <dgm:spPr/>
      <dgm:t>
        <a:bodyPr/>
        <a:lstStyle/>
        <a:p>
          <a:endParaRPr lang="x-none"/>
        </a:p>
      </dgm:t>
    </dgm:pt>
    <dgm:pt modelId="{5F0D9AC3-5FE3-402E-874B-AF6450C56DC4}">
      <dgm:prSet phldrT="[Текст]" custT="1"/>
      <dgm:spPr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</dgm:spPr>
      <dgm:t>
        <a:bodyPr/>
        <a:lstStyle/>
        <a:p>
          <a:pPr algn="l"/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rPr>
            <a:t>не позднее 3 рабочих дней, следующих за днем поступления их в лицензирующий орган, направляется соискателю лицензии по почте заказным письмом с заказным уведомлением о получении или по электронной почте в виде электронного документа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4E20699B-6AEA-4365-85EB-DFFE6F00A6A7}" type="parTrans" cxnId="{450EC69F-4F5C-4E05-9EAD-89673A4CD560}">
      <dgm:prSet/>
      <dgm:spPr/>
      <dgm:t>
        <a:bodyPr/>
        <a:lstStyle/>
        <a:p>
          <a:endParaRPr lang="x-none"/>
        </a:p>
      </dgm:t>
    </dgm:pt>
    <dgm:pt modelId="{91DF027C-6D7D-4602-A927-CD067093AEFC}" type="sibTrans" cxnId="{450EC69F-4F5C-4E05-9EAD-89673A4CD560}">
      <dgm:prSet/>
      <dgm:spPr/>
      <dgm:t>
        <a:bodyPr/>
        <a:lstStyle/>
        <a:p>
          <a:endParaRPr lang="x-none"/>
        </a:p>
      </dgm:t>
    </dgm:pt>
    <dgm:pt modelId="{53A960D7-E48C-45C5-9DEB-0A18561B077A}" type="pres">
      <dgm:prSet presAssocID="{DE7384B4-12ED-4585-9364-FDE04F252B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B80724-E7E7-4F9C-A604-1241E0FE0E83}" type="pres">
      <dgm:prSet presAssocID="{E5E00E18-90E2-4635-B48F-077E70934053}" presName="composite" presStyleCnt="0"/>
      <dgm:spPr/>
    </dgm:pt>
    <dgm:pt modelId="{92A44CC1-9FDA-4E67-86FE-0BFAC88822CE}" type="pres">
      <dgm:prSet presAssocID="{E5E00E18-90E2-4635-B48F-077E70934053}" presName="parTx" presStyleLbl="alignNode1" presStyleIdx="0" presStyleCnt="2" custScaleX="122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D3C8-377B-4009-90B5-6A996133ECBC}" type="pres">
      <dgm:prSet presAssocID="{E5E00E18-90E2-4635-B48F-077E70934053}" presName="desTx" presStyleLbl="alignAccFollowNode1" presStyleIdx="0" presStyleCnt="2" custScaleX="1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732A5-8521-4252-88BB-F329B54D61E6}" type="pres">
      <dgm:prSet presAssocID="{CF76F126-16E4-459C-8071-65F0DB0BFD33}" presName="space" presStyleCnt="0"/>
      <dgm:spPr/>
    </dgm:pt>
    <dgm:pt modelId="{58ECA58E-2B6F-4B16-BA75-09BF946E8691}" type="pres">
      <dgm:prSet presAssocID="{25C8936C-2404-4D0F-A1CA-301283C6344F}" presName="composite" presStyleCnt="0"/>
      <dgm:spPr/>
    </dgm:pt>
    <dgm:pt modelId="{13632FBA-BB85-44EC-A264-63CBB0BB0164}" type="pres">
      <dgm:prSet presAssocID="{25C8936C-2404-4D0F-A1CA-301283C6344F}" presName="parTx" presStyleLbl="alignNode1" presStyleIdx="1" presStyleCnt="2" custScaleX="111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9B04B-9D62-4DE7-A55E-E860841E26A8}" type="pres">
      <dgm:prSet presAssocID="{25C8936C-2404-4D0F-A1CA-301283C6344F}" presName="desTx" presStyleLbl="alignAccFollowNode1" presStyleIdx="1" presStyleCnt="2" custScaleX="11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EC69F-4F5C-4E05-9EAD-89673A4CD560}" srcId="{25C8936C-2404-4D0F-A1CA-301283C6344F}" destId="{5F0D9AC3-5FE3-402E-874B-AF6450C56DC4}" srcOrd="0" destOrd="0" parTransId="{4E20699B-6AEA-4365-85EB-DFFE6F00A6A7}" sibTransId="{91DF027C-6D7D-4602-A927-CD067093AEFC}"/>
    <dgm:cxn modelId="{09C13FA0-3AA2-4C02-951B-59972F76B775}" type="presOf" srcId="{9810FDE7-A34B-4C8F-BDEC-7B49CC6306F8}" destId="{5DA0D3C8-377B-4009-90B5-6A996133ECBC}" srcOrd="0" destOrd="0" presId="urn:microsoft.com/office/officeart/2005/8/layout/hList1"/>
    <dgm:cxn modelId="{CC3F0ACB-0899-400B-B51C-E1B6091D9045}" type="presOf" srcId="{5F0D9AC3-5FE3-402E-874B-AF6450C56DC4}" destId="{4F49B04B-9D62-4DE7-A55E-E860841E26A8}" srcOrd="0" destOrd="0" presId="urn:microsoft.com/office/officeart/2005/8/layout/hList1"/>
    <dgm:cxn modelId="{B392B3C9-EE78-4E07-8EBA-3A95E4FC01E8}" type="presOf" srcId="{DE7384B4-12ED-4585-9364-FDE04F252B8A}" destId="{53A960D7-E48C-45C5-9DEB-0A18561B077A}" srcOrd="0" destOrd="0" presId="urn:microsoft.com/office/officeart/2005/8/layout/hList1"/>
    <dgm:cxn modelId="{FD37B5DA-F309-4717-90FF-455EB7F60301}" srcId="{DE7384B4-12ED-4585-9364-FDE04F252B8A}" destId="{25C8936C-2404-4D0F-A1CA-301283C6344F}" srcOrd="1" destOrd="0" parTransId="{EF5B5803-47A6-42AA-BD72-776716028AAA}" sibTransId="{DAA31682-1E3A-466F-8A20-60DFF7C06836}"/>
    <dgm:cxn modelId="{65722FEE-7CDA-4005-A2A0-3123A8DFA821}" type="presOf" srcId="{25C8936C-2404-4D0F-A1CA-301283C6344F}" destId="{13632FBA-BB85-44EC-A264-63CBB0BB0164}" srcOrd="0" destOrd="0" presId="urn:microsoft.com/office/officeart/2005/8/layout/hList1"/>
    <dgm:cxn modelId="{F26105FD-C88F-4F3D-8387-A59AE7A3B1BC}" srcId="{DE7384B4-12ED-4585-9364-FDE04F252B8A}" destId="{E5E00E18-90E2-4635-B48F-077E70934053}" srcOrd="0" destOrd="0" parTransId="{347C0FAD-A0B9-433C-8671-80613C619884}" sibTransId="{CF76F126-16E4-459C-8071-65F0DB0BFD33}"/>
    <dgm:cxn modelId="{2FF911B6-1ECF-4E2C-BBD1-6FEB4E55EA94}" type="presOf" srcId="{E5E00E18-90E2-4635-B48F-077E70934053}" destId="{92A44CC1-9FDA-4E67-86FE-0BFAC88822CE}" srcOrd="0" destOrd="0" presId="urn:microsoft.com/office/officeart/2005/8/layout/hList1"/>
    <dgm:cxn modelId="{C3747AC6-81EA-4C29-9C6F-1C33763E4C23}" srcId="{E5E00E18-90E2-4635-B48F-077E70934053}" destId="{9810FDE7-A34B-4C8F-BDEC-7B49CC6306F8}" srcOrd="0" destOrd="0" parTransId="{1E295C74-2548-4ABA-A82A-371FCD225DC5}" sibTransId="{F36110D2-30E5-4C74-8DAB-DFC34C7FF007}"/>
    <dgm:cxn modelId="{9492B361-E061-4527-93FB-8B0F2082637B}" type="presParOf" srcId="{53A960D7-E48C-45C5-9DEB-0A18561B077A}" destId="{C0B80724-E7E7-4F9C-A604-1241E0FE0E83}" srcOrd="0" destOrd="0" presId="urn:microsoft.com/office/officeart/2005/8/layout/hList1"/>
    <dgm:cxn modelId="{D82FADE5-5922-4B4E-8030-4C688A2163F7}" type="presParOf" srcId="{C0B80724-E7E7-4F9C-A604-1241E0FE0E83}" destId="{92A44CC1-9FDA-4E67-86FE-0BFAC88822CE}" srcOrd="0" destOrd="0" presId="urn:microsoft.com/office/officeart/2005/8/layout/hList1"/>
    <dgm:cxn modelId="{42F70B63-A3BD-4C7C-B286-C9C52FC51C62}" type="presParOf" srcId="{C0B80724-E7E7-4F9C-A604-1241E0FE0E83}" destId="{5DA0D3C8-377B-4009-90B5-6A996133ECBC}" srcOrd="1" destOrd="0" presId="urn:microsoft.com/office/officeart/2005/8/layout/hList1"/>
    <dgm:cxn modelId="{4AA168B4-C6B7-4090-89B9-3DA6C5D3E6F8}" type="presParOf" srcId="{53A960D7-E48C-45C5-9DEB-0A18561B077A}" destId="{5B7732A5-8521-4252-88BB-F329B54D61E6}" srcOrd="1" destOrd="0" presId="urn:microsoft.com/office/officeart/2005/8/layout/hList1"/>
    <dgm:cxn modelId="{934B8EB7-5084-4F8F-8187-D46CD1A27E40}" type="presParOf" srcId="{53A960D7-E48C-45C5-9DEB-0A18561B077A}" destId="{58ECA58E-2B6F-4B16-BA75-09BF946E8691}" srcOrd="2" destOrd="0" presId="urn:microsoft.com/office/officeart/2005/8/layout/hList1"/>
    <dgm:cxn modelId="{BCD75420-E829-4DED-A114-916E4C99D052}" type="presParOf" srcId="{58ECA58E-2B6F-4B16-BA75-09BF946E8691}" destId="{13632FBA-BB85-44EC-A264-63CBB0BB0164}" srcOrd="0" destOrd="0" presId="urn:microsoft.com/office/officeart/2005/8/layout/hList1"/>
    <dgm:cxn modelId="{AF501B49-4707-40F7-8093-63290576532C}" type="presParOf" srcId="{58ECA58E-2B6F-4B16-BA75-09BF946E8691}" destId="{4F49B04B-9D62-4DE7-A55E-E860841E26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44CC1-9FDA-4E67-86FE-0BFAC88822CE}">
      <dsp:nvSpPr>
        <dsp:cNvPr id="0" name=""/>
        <dsp:cNvSpPr/>
      </dsp:nvSpPr>
      <dsp:spPr>
        <a:xfrm>
          <a:off x="6011" y="0"/>
          <a:ext cx="2361689" cy="5860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ЛИЦЕНЗИЯ</a:t>
          </a:r>
          <a:endParaRPr lang="x-non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6011" y="0"/>
        <a:ext cx="2361689" cy="586015"/>
      </dsp:txXfrm>
    </dsp:sp>
    <dsp:sp modelId="{5DA0D3C8-377B-4009-90B5-6A996133ECBC}">
      <dsp:nvSpPr>
        <dsp:cNvPr id="0" name=""/>
        <dsp:cNvSpPr/>
      </dsp:nvSpPr>
      <dsp:spPr>
        <a:xfrm>
          <a:off x="6011" y="586015"/>
          <a:ext cx="2361689" cy="3477984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специальное разрешение на осуществление вида деятельности при обязательном соблюдении лицензионных требований  и условий, выданное лицензирующим органом соискателю лицензии</a:t>
          </a:r>
          <a:endParaRPr lang="x-none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6011" y="586015"/>
        <a:ext cx="2361689" cy="3477984"/>
      </dsp:txXfrm>
    </dsp:sp>
    <dsp:sp modelId="{13632FBA-BB85-44EC-A264-63CBB0BB0164}">
      <dsp:nvSpPr>
        <dsp:cNvPr id="0" name=""/>
        <dsp:cNvSpPr/>
      </dsp:nvSpPr>
      <dsp:spPr>
        <a:xfrm>
          <a:off x="2698338" y="-19523"/>
          <a:ext cx="2977952" cy="5860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ЛИЦЕНЗИРОВАНИЕ</a:t>
          </a:r>
          <a:endParaRPr lang="x-non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2698338" y="-19523"/>
        <a:ext cx="2977952" cy="586015"/>
      </dsp:txXfrm>
    </dsp:sp>
    <dsp:sp modelId="{4F49B04B-9D62-4DE7-A55E-E860841E26A8}">
      <dsp:nvSpPr>
        <dsp:cNvPr id="0" name=""/>
        <dsp:cNvSpPr/>
      </dsp:nvSpPr>
      <dsp:spPr>
        <a:xfrm>
          <a:off x="2703479" y="566491"/>
          <a:ext cx="2967669" cy="3517031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комплекс реализуемых государством мер, связанных с выдачей лицензий, их дубликатов, внесением в лицензии изменений и (или) дополнений, приостановлением, возобновлением, прекращением их действия, аннулированием лицензий, контролем за соблюдением лицензиатами при осуществлении лицензируемых видов деятельности соответствующих лицензионных требований       и условий</a:t>
          </a:r>
          <a:endParaRPr lang="x-none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3479" y="566491"/>
        <a:ext cx="2967669" cy="3517031"/>
      </dsp:txXfrm>
    </dsp:sp>
    <dsp:sp modelId="{A7965E34-6330-4DEB-8C88-7B540F2F99E5}">
      <dsp:nvSpPr>
        <dsp:cNvPr id="0" name=""/>
        <dsp:cNvSpPr/>
      </dsp:nvSpPr>
      <dsp:spPr>
        <a:xfrm>
          <a:off x="6020248" y="-19523"/>
          <a:ext cx="2447636" cy="5860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ЛИЦЕНЗИРУЮЩИЕ ОРГАНЫ</a:t>
          </a:r>
          <a:endParaRPr lang="x-none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0248" y="-19523"/>
        <a:ext cx="2447636" cy="586015"/>
      </dsp:txXfrm>
    </dsp:sp>
    <dsp:sp modelId="{459C7DF1-CC5B-4E7E-9B95-1253E7B34ED1}">
      <dsp:nvSpPr>
        <dsp:cNvPr id="0" name=""/>
        <dsp:cNvSpPr/>
      </dsp:nvSpPr>
      <dsp:spPr>
        <a:xfrm>
          <a:off x="6006927" y="566491"/>
          <a:ext cx="2474278" cy="3517031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республиканские органы государственного управления и иные государственные организации, подчиненные Правительству Республики Беларусь, местные исполнительные и распорядительные органы, другие государственные органы, уполномоченные в соответствии с настоящим Положением осуществлять лицензирование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6006927" y="566491"/>
        <a:ext cx="2474278" cy="35170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44CC1-9FDA-4E67-86FE-0BFAC88822CE}">
      <dsp:nvSpPr>
        <dsp:cNvPr id="0" name=""/>
        <dsp:cNvSpPr/>
      </dsp:nvSpPr>
      <dsp:spPr>
        <a:xfrm>
          <a:off x="27884" y="38210"/>
          <a:ext cx="3396912" cy="35439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СОИСКАТЕЛЬ ЛИЦЕНЗИИ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27884" y="38210"/>
        <a:ext cx="3396912" cy="354398"/>
      </dsp:txXfrm>
    </dsp:sp>
    <dsp:sp modelId="{5DA0D3C8-377B-4009-90B5-6A996133ECBC}">
      <dsp:nvSpPr>
        <dsp:cNvPr id="0" name=""/>
        <dsp:cNvSpPr/>
      </dsp:nvSpPr>
      <dsp:spPr>
        <a:xfrm>
          <a:off x="5803" y="392608"/>
          <a:ext cx="3441074" cy="3345468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юридическое лицо Республики Беларусь, индивидуальный предприниматель, зарегистрированный в Республике Беларусь, иностранное юридическое лицо и иностранная организация, обратившиеся в лицензирующий орган с заявлением с приложением необходимых документов для получения лицензии, или физическое лицо, ходатайствующее о предоставлении ему права занятия адвокатской деятельностью либо деятельностью, связанной с коллекционированием и экспонированием оружия и боеприпасов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5803" y="392608"/>
        <a:ext cx="3441074" cy="3345468"/>
      </dsp:txXfrm>
    </dsp:sp>
    <dsp:sp modelId="{13632FBA-BB85-44EC-A264-63CBB0BB0164}">
      <dsp:nvSpPr>
        <dsp:cNvPr id="0" name=""/>
        <dsp:cNvSpPr/>
      </dsp:nvSpPr>
      <dsp:spPr>
        <a:xfrm>
          <a:off x="3834006" y="38210"/>
          <a:ext cx="3089711" cy="35439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ЛИЦЕНЗИАТ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3834006" y="38210"/>
        <a:ext cx="3089711" cy="354398"/>
      </dsp:txXfrm>
    </dsp:sp>
    <dsp:sp modelId="{4F49B04B-9D62-4DE7-A55E-E860841E26A8}">
      <dsp:nvSpPr>
        <dsp:cNvPr id="0" name=""/>
        <dsp:cNvSpPr/>
      </dsp:nvSpPr>
      <dsp:spPr>
        <a:xfrm>
          <a:off x="3833537" y="392608"/>
          <a:ext cx="3090650" cy="3345468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юридическое лицо Республики Беларусь, индивидуальный предприниматель, зарегистрированный в Республике Беларусь, иностранное юридическое лицо, иностранная организация, адвокат, физическое лицо, осуществляющее деятельность, связанную с коллекционированием и экспонированием оружия и боеприпасов, которые имеют специальные разрешения (лицензии) 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3833537" y="392608"/>
        <a:ext cx="3090650" cy="33454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BB445-6530-470F-BB83-E526D9E56A5C}">
      <dsp:nvSpPr>
        <dsp:cNvPr id="0" name=""/>
        <dsp:cNvSpPr/>
      </dsp:nvSpPr>
      <dsp:spPr>
        <a:xfrm>
          <a:off x="387311" y="0"/>
          <a:ext cx="7820722" cy="4066527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99E6A-10E0-4907-91AA-14393F8E0665}">
      <dsp:nvSpPr>
        <dsp:cNvPr id="0" name=""/>
        <dsp:cNvSpPr/>
      </dsp:nvSpPr>
      <dsp:spPr>
        <a:xfrm flipH="1">
          <a:off x="4508797" y="3378150"/>
          <a:ext cx="3638502" cy="715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Calibri" panose="020F0502020204030204" pitchFamily="34" charset="0"/>
            </a:rPr>
            <a:t>пункт 4 Положения о лицензировании отдельных видов деятельности (далее – Положение),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Calibri" panose="020F0502020204030204" pitchFamily="34" charset="0"/>
            </a:rPr>
            <a:t>утв. Указом Президента Республики «О лицензировании отдельных видов деятельности Беларусь» от 01.09.2010  N 450)</a:t>
          </a:r>
          <a:endParaRPr lang="x-none" sz="1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Calibri" panose="020F0502020204030204" pitchFamily="34" charset="0"/>
          </a:endParaRPr>
        </a:p>
      </dsp:txBody>
      <dsp:txXfrm flipH="1">
        <a:off x="4508797" y="3378150"/>
        <a:ext cx="3638502" cy="7151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C87E1-53C1-4758-9999-604F77E41362}">
      <dsp:nvSpPr>
        <dsp:cNvPr id="0" name=""/>
        <dsp:cNvSpPr/>
      </dsp:nvSpPr>
      <dsp:spPr>
        <a:xfrm>
          <a:off x="0" y="0"/>
          <a:ext cx="5001959" cy="61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Оформление заявления о выдаче лицензии;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формирование пакета, необходимых документов </a:t>
          </a:r>
          <a:endParaRPr lang="x-none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4300436" cy="616723"/>
      </dsp:txXfrm>
    </dsp:sp>
    <dsp:sp modelId="{DD88DFA9-B004-4195-933A-27875A65E7A7}">
      <dsp:nvSpPr>
        <dsp:cNvPr id="0" name=""/>
        <dsp:cNvSpPr/>
      </dsp:nvSpPr>
      <dsp:spPr>
        <a:xfrm>
          <a:off x="373522" y="702378"/>
          <a:ext cx="5001959" cy="61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Подача документов на выдачу лицензии по описи, составленной лицензирующим органом</a:t>
          </a:r>
          <a:endParaRPr lang="x-non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522" y="702378"/>
        <a:ext cx="4227566" cy="616723"/>
      </dsp:txXfrm>
    </dsp:sp>
    <dsp:sp modelId="{10549C37-59D1-488D-882E-3EEBE5D7146E}">
      <dsp:nvSpPr>
        <dsp:cNvPr id="0" name=""/>
        <dsp:cNvSpPr/>
      </dsp:nvSpPr>
      <dsp:spPr>
        <a:xfrm>
          <a:off x="747045" y="1404757"/>
          <a:ext cx="5001959" cy="61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предоставленных документов и принятие решения коллегиальным органом </a:t>
          </a:r>
          <a:endParaRPr lang="x-non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7045" y="1404757"/>
        <a:ext cx="4227566" cy="616723"/>
      </dsp:txXfrm>
    </dsp:sp>
    <dsp:sp modelId="{3E3C7430-A663-47B5-874F-B6D2163C6A53}">
      <dsp:nvSpPr>
        <dsp:cNvPr id="0" name=""/>
        <dsp:cNvSpPr/>
      </dsp:nvSpPr>
      <dsp:spPr>
        <a:xfrm>
          <a:off x="1120568" y="2107136"/>
          <a:ext cx="5001959" cy="61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Уведомление соискателя о принятом решении</a:t>
          </a:r>
          <a:endParaRPr lang="x-none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20568" y="2107136"/>
        <a:ext cx="4227566" cy="616723"/>
      </dsp:txXfrm>
    </dsp:sp>
    <dsp:sp modelId="{22AA92C3-79C1-4B4C-BB34-26ED02F666DC}">
      <dsp:nvSpPr>
        <dsp:cNvPr id="0" name=""/>
        <dsp:cNvSpPr/>
      </dsp:nvSpPr>
      <dsp:spPr>
        <a:xfrm>
          <a:off x="1494091" y="2809515"/>
          <a:ext cx="5001959" cy="61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Выдача лицензии, занесение в реестр лицензий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(с 01.01.2023 – размещение информации в Едином реестре Лицензий)</a:t>
          </a:r>
          <a:endParaRPr lang="x-none" sz="13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94091" y="2809515"/>
        <a:ext cx="4227566" cy="616723"/>
      </dsp:txXfrm>
    </dsp:sp>
    <dsp:sp modelId="{0624460A-7EE1-4B43-B5A9-ED3451B4E967}">
      <dsp:nvSpPr>
        <dsp:cNvPr id="0" name=""/>
        <dsp:cNvSpPr/>
      </dsp:nvSpPr>
      <dsp:spPr>
        <a:xfrm>
          <a:off x="4601089" y="450550"/>
          <a:ext cx="400869" cy="4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900" kern="1200"/>
        </a:p>
      </dsp:txBody>
      <dsp:txXfrm>
        <a:off x="4601089" y="450550"/>
        <a:ext cx="400869" cy="400869"/>
      </dsp:txXfrm>
    </dsp:sp>
    <dsp:sp modelId="{8252489B-323D-4971-8FDA-E76B63948B52}">
      <dsp:nvSpPr>
        <dsp:cNvPr id="0" name=""/>
        <dsp:cNvSpPr/>
      </dsp:nvSpPr>
      <dsp:spPr>
        <a:xfrm>
          <a:off x="4974612" y="1152929"/>
          <a:ext cx="400869" cy="4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900" kern="1200"/>
        </a:p>
      </dsp:txBody>
      <dsp:txXfrm>
        <a:off x="4974612" y="1152929"/>
        <a:ext cx="400869" cy="400869"/>
      </dsp:txXfrm>
    </dsp:sp>
    <dsp:sp modelId="{45993E42-E8BF-40C2-9887-D9FDCA4C9DAD}">
      <dsp:nvSpPr>
        <dsp:cNvPr id="0" name=""/>
        <dsp:cNvSpPr/>
      </dsp:nvSpPr>
      <dsp:spPr>
        <a:xfrm>
          <a:off x="5348135" y="1845029"/>
          <a:ext cx="400869" cy="4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900" kern="1200"/>
        </a:p>
      </dsp:txBody>
      <dsp:txXfrm>
        <a:off x="5348135" y="1845029"/>
        <a:ext cx="400869" cy="400869"/>
      </dsp:txXfrm>
    </dsp:sp>
    <dsp:sp modelId="{AFC13ACD-B6C2-46C6-A50B-DBE19305D712}">
      <dsp:nvSpPr>
        <dsp:cNvPr id="0" name=""/>
        <dsp:cNvSpPr/>
      </dsp:nvSpPr>
      <dsp:spPr>
        <a:xfrm>
          <a:off x="5721658" y="2554261"/>
          <a:ext cx="400869" cy="4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900" kern="1200"/>
        </a:p>
      </dsp:txBody>
      <dsp:txXfrm>
        <a:off x="5721658" y="2554261"/>
        <a:ext cx="400869" cy="4008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78DFD-B33F-4F7A-BE5B-A07FD00FA6B8}">
      <dsp:nvSpPr>
        <dsp:cNvPr id="0" name=""/>
        <dsp:cNvSpPr/>
      </dsp:nvSpPr>
      <dsp:spPr>
        <a:xfrm>
          <a:off x="0" y="287815"/>
          <a:ext cx="7606574" cy="577666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rPr>
            <a:t>Минским городским исполнительным комитетом, городскими (городов областного подчинения) и районными исполнительными комитетами</a:t>
          </a:r>
          <a:endParaRPr lang="x-none" sz="1800" kern="1200" dirty="0"/>
        </a:p>
      </dsp:txBody>
      <dsp:txXfrm>
        <a:off x="0" y="287815"/>
        <a:ext cx="7606574" cy="577666"/>
      </dsp:txXfrm>
    </dsp:sp>
    <dsp:sp modelId="{930A6F38-52DE-4617-8E7B-5EEEB5BCCEE1}">
      <dsp:nvSpPr>
        <dsp:cNvPr id="0" name=""/>
        <dsp:cNvSpPr/>
      </dsp:nvSpPr>
      <dsp:spPr>
        <a:xfrm>
          <a:off x="0" y="897672"/>
          <a:ext cx="7606574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0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 реализации образовательной программы дошкольного образования;</a:t>
          </a:r>
          <a:endParaRPr lang="x-none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начального образования;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базового образования;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среднего образования;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дошкольного образования;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общего среднего образования;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дошкольного образования для лиц с интеллектуальной недостаточностью;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lr>
              <a:srgbClr val="000066"/>
            </a:buClr>
            <a:buFont typeface="Wingdings" panose="05000000000000000000" pitchFamily="2" charset="2"/>
            <a:buChar char="••"/>
          </a:pPr>
          <a:r>
            <a:rPr lang="ru-RU" sz="1500" b="1" kern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по реализации образовательной программы специального образования на уровне общего среднего образования для лиц с интеллектуальной недостаточностью.</a:t>
          </a:r>
        </a:p>
      </dsp:txBody>
      <dsp:txXfrm>
        <a:off x="0" y="897672"/>
        <a:ext cx="7606574" cy="3113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44CC1-9FDA-4E67-86FE-0BFAC88822CE}">
      <dsp:nvSpPr>
        <dsp:cNvPr id="0" name=""/>
        <dsp:cNvSpPr/>
      </dsp:nvSpPr>
      <dsp:spPr>
        <a:xfrm>
          <a:off x="24524" y="20062"/>
          <a:ext cx="3400233" cy="11058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 ЛИЧНОМ ПРЕДСТАВЛЕНИИ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24524" y="20062"/>
        <a:ext cx="3400233" cy="1105820"/>
      </dsp:txXfrm>
    </dsp:sp>
    <dsp:sp modelId="{5DA0D3C8-377B-4009-90B5-6A996133ECBC}">
      <dsp:nvSpPr>
        <dsp:cNvPr id="0" name=""/>
        <dsp:cNvSpPr/>
      </dsp:nvSpPr>
      <dsp:spPr>
        <a:xfrm>
          <a:off x="2421" y="1125883"/>
          <a:ext cx="3444438" cy="2196000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rPr>
            <a:t>в день приема вручается опись под роспись соискателю лицензии или его уполномоченному представителю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2421" y="1125883"/>
        <a:ext cx="3444438" cy="2196000"/>
      </dsp:txXfrm>
    </dsp:sp>
    <dsp:sp modelId="{13632FBA-BB85-44EC-A264-63CBB0BB0164}">
      <dsp:nvSpPr>
        <dsp:cNvPr id="0" name=""/>
        <dsp:cNvSpPr/>
      </dsp:nvSpPr>
      <dsp:spPr>
        <a:xfrm>
          <a:off x="3834367" y="20062"/>
          <a:ext cx="3092732" cy="11058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ПРИ ПРЕДСТАВЛЕНИИ ПО ПОЧТЕ ИЛИ В ВИДЕ ЭЛЕКТРОННОГО ДОКУМЕНТА </a:t>
          </a:r>
          <a:endParaRPr lang="x-none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3834367" y="20062"/>
        <a:ext cx="3092732" cy="1105820"/>
      </dsp:txXfrm>
    </dsp:sp>
    <dsp:sp modelId="{4F49B04B-9D62-4DE7-A55E-E860841E26A8}">
      <dsp:nvSpPr>
        <dsp:cNvPr id="0" name=""/>
        <dsp:cNvSpPr/>
      </dsp:nvSpPr>
      <dsp:spPr>
        <a:xfrm>
          <a:off x="3833897" y="1125883"/>
          <a:ext cx="3093671" cy="2196000"/>
        </a:xfrm>
        <a:prstGeom prst="rect">
          <a:avLst/>
        </a:prstGeom>
        <a:gradFill rotWithShape="0">
          <a:gsLst>
            <a:gs pos="0">
              <a:srgbClr val="0F6FC6">
                <a:lumMod val="5000"/>
                <a:lumOff val="95000"/>
              </a:srgbClr>
            </a:gs>
            <a:gs pos="100000">
              <a:srgbClr val="0F6FC6">
                <a:lumMod val="20000"/>
                <a:lumOff val="80000"/>
              </a:srgbClr>
            </a:gs>
            <a:gs pos="100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rPr>
            <a:t>не позднее 3 рабочих дней, следующих за днем поступления их в лицензирующий орган, направляется соискателю лицензии по почте заказным письмом с заказным уведомлением о получении или по электронной почте в виде электронного документа</a:t>
          </a:r>
          <a:endParaRPr lang="x-none" sz="1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3833897" y="1125883"/>
        <a:ext cx="3093671" cy="21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4D4B6-C481-4DE4-9A8C-4D84761FF8A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C43B-EF9E-4E55-9225-0B7213307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1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отдела лицензирования и проставления апостиля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C43B-EF9E-4E55-9225-0B72133079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C43B-EF9E-4E55-9225-0B72133079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36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C43B-EF9E-4E55-9225-0B72133079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8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C43B-EF9E-4E55-9225-0B721330793C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9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C43B-EF9E-4E55-9225-0B721330793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9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7028259" y="2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68950" y="2761062"/>
            <a:ext cx="3572669" cy="238244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86107" y="-6348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7202582" y="-6348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/>
          <p:cNvSpPr/>
          <p:nvPr/>
        </p:nvSpPr>
        <p:spPr>
          <a:xfrm>
            <a:off x="6699250" y="2286002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7000875" y="-6348"/>
            <a:ext cx="2140745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8174048" y="-6348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8204249" y="-6348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/>
          <p:cNvSpPr/>
          <p:nvPr/>
        </p:nvSpPr>
        <p:spPr>
          <a:xfrm>
            <a:off x="7778750" y="2692402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/>
          <p:cNvSpPr/>
          <p:nvPr/>
        </p:nvSpPr>
        <p:spPr>
          <a:xfrm rot="10800000">
            <a:off x="0" y="2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3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3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3" y="457202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1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4"/>
            <a:ext cx="3138026" cy="2910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40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40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1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082802"/>
            <a:ext cx="2890896" cy="1938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3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826259" y="2"/>
            <a:ext cx="1018223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/>
          <p:cNvSpPr/>
          <p:nvPr/>
        </p:nvSpPr>
        <p:spPr>
          <a:xfrm>
            <a:off x="7667967" y="-6348"/>
            <a:ext cx="1476033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>
            <a:off x="8020374" y="-6348"/>
            <a:ext cx="11541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/>
          <p:cNvSpPr/>
          <p:nvPr/>
        </p:nvSpPr>
        <p:spPr>
          <a:xfrm>
            <a:off x="7459893" y="2286002"/>
            <a:ext cx="1684107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/>
          <p:cNvSpPr/>
          <p:nvPr/>
        </p:nvSpPr>
        <p:spPr>
          <a:xfrm>
            <a:off x="7795766" y="-6348"/>
            <a:ext cx="134823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/>
          <p:cNvSpPr/>
          <p:nvPr/>
        </p:nvSpPr>
        <p:spPr>
          <a:xfrm>
            <a:off x="8661962" y="2692402"/>
            <a:ext cx="482038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-1" y="3009902"/>
            <a:ext cx="374762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457201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620444"/>
            <a:ext cx="6447501" cy="2910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6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1026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6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C4DC91E-81B2-42BA-A6EF-07C3E60EF25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354" y="226221"/>
            <a:ext cx="543288" cy="52863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185CA4A-8348-44AA-999F-A6B1F95B62FA}"/>
              </a:ext>
            </a:extLst>
          </p:cNvPr>
          <p:cNvSpPr/>
          <p:nvPr/>
        </p:nvSpPr>
        <p:spPr>
          <a:xfrm>
            <a:off x="8358280" y="226221"/>
            <a:ext cx="551744" cy="5286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45281" y="1600876"/>
            <a:ext cx="7143756" cy="2399060"/>
          </a:xfrm>
          <a:prstGeom prst="rect">
            <a:avLst/>
          </a:prstGeom>
          <a:noFill/>
          <a:ln>
            <a:noFill/>
          </a:ln>
          <a:effectLst>
            <a:outerShdw dist="17961" sx="1000" sy="1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lvl="0" algn="ctr" defTabSz="914400" eaLnBrk="0" hangingPunct="0">
              <a:lnSpc>
                <a:spcPct val="130000"/>
              </a:lnSpc>
            </a:pPr>
            <a:r>
              <a:rPr lang="ru-RU" altLang="ru-RU" sz="28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  <a:t>О ЛИЦЕНЗИРОВАНИИ</a:t>
            </a:r>
          </a:p>
          <a:p>
            <a:pPr lvl="0" algn="ctr" defTabSz="914400" eaLnBrk="0" hangingPunct="0">
              <a:lnSpc>
                <a:spcPct val="130000"/>
              </a:lnSpc>
            </a:pPr>
            <a:r>
              <a:rPr lang="ru-RU" altLang="ru-RU" sz="28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  <a:t> СУБЪЕКТОВ ХОЗЯЙСТВОВАНИЯ, РЕАЛИЗУЮЩИХ ОБРАЗОВАТЕЛЬНЫЕ ПРОГРАММЫ ДОШКОЛЬНОГО, ОБЩЕГО СРЕДНЕГО И СПЕЦИАЛЬНОГО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23738" y="154724"/>
            <a:ext cx="823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ДЕПАРТАМЕНТ КОНТРОЛЯ КАЧЕСТВА ОБРАЗОВАНИЯ </a:t>
            </a:r>
          </a:p>
          <a:p>
            <a:pPr algn="ctr" defTabSz="914400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МИНИСТЕРСТВА  ОБРАЗОВАНИЯ  РЕСПУБЛИКИ БЕЛАРУСЬ</a:t>
            </a:r>
            <a:endParaRPr lang="ru-RU" sz="10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октябрьский район минск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3716" y="412642"/>
            <a:ext cx="936934" cy="90419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256911D2-EF41-4C3C-BD0A-2C179829BDC4}"/>
              </a:ext>
            </a:extLst>
          </p:cNvPr>
          <p:cNvSpPr/>
          <p:nvPr/>
        </p:nvSpPr>
        <p:spPr>
          <a:xfrm>
            <a:off x="7923717" y="407880"/>
            <a:ext cx="936934" cy="91609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5FEB3B-09A0-42AD-9ED6-C79C1E171051}"/>
              </a:ext>
            </a:extLst>
          </p:cNvPr>
          <p:cNvSpPr txBox="1"/>
          <p:nvPr/>
        </p:nvSpPr>
        <p:spPr>
          <a:xfrm>
            <a:off x="1700805" y="591985"/>
            <a:ext cx="4590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14864"/>
                </a:solidFill>
              </a:rPr>
              <a:t>ОТДЕЛ ЛИЦЕНЗИРОВАНИЯ И ПРОСТАВЛЕНИЯ АПОСТИЛЯ</a:t>
            </a:r>
            <a:endParaRPr lang="x-none" sz="1400" b="1" dirty="0">
              <a:solidFill>
                <a:srgbClr val="114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2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A1B26EF-2E3F-454F-91E7-05EFC230513A}"/>
              </a:ext>
            </a:extLst>
          </p:cNvPr>
          <p:cNvSpPr/>
          <p:nvPr/>
        </p:nvSpPr>
        <p:spPr>
          <a:xfrm>
            <a:off x="117971" y="186930"/>
            <a:ext cx="7606804" cy="115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ПЕРЕЧЕНЬ ДОКУМЕНТОВ И (ИЛИ) СВЕДЕНИЙ, НЕОБХОДИМЫХ ДЛЯ ПРИНЯТИЯ РЕШЕНИЯ ПО ВОПРОСАМ ЛИЦЕНЗИРОВАНИЯ УСЛУГ ПО РЕАЛИЗАЦИИ ОБРАЗОВАТЕЛЬНЫХ ПРОГРАММ, ПРЕДСТАВЛЯЕМЫХ СОИСКАТЕЛЕМ ЛИЦЕНЗИИ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78457E-0158-4D50-9019-4B0DF3D8C75D}"/>
              </a:ext>
            </a:extLst>
          </p:cNvPr>
          <p:cNvSpPr/>
          <p:nvPr/>
        </p:nvSpPr>
        <p:spPr>
          <a:xfrm>
            <a:off x="219074" y="1294493"/>
            <a:ext cx="81153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наличии возможности организации образовательного процесса обучающихся с использованием информационно-коммуникационных технологий (для лицензирования образовательной программы дошкольного образования и образовательной программы специального образования на уровне дошкольного образования не предоставляются);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планируемой укомплектованности педагогическими работниками и квалификации педагогических работников, в том числе руководителя и его заместителей;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наличии учебных изданий;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планируемой численности обучающихся;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заключение органов или иных организаций, осуществляющих государственный санитарный надзор, о соответствии материально-технической базы обязательным для соблюдения требованиям технических нормативных правовых актов, а также возможности ее использования для осуществления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45295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281" y="151732"/>
            <a:ext cx="714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Заявление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539" y="104609"/>
            <a:ext cx="6130455" cy="485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128" y="151732"/>
            <a:ext cx="709300" cy="34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E279B2-BEC7-475B-AC2D-E30A7FD8A335}"/>
              </a:ext>
            </a:extLst>
          </p:cNvPr>
          <p:cNvSpPr/>
          <p:nvPr/>
        </p:nvSpPr>
        <p:spPr>
          <a:xfrm>
            <a:off x="-357322" y="1800059"/>
            <a:ext cx="28286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ЗАЯВЛЕНИЕ</a:t>
            </a:r>
          </a:p>
          <a:p>
            <a:pPr algn="ctr" defTabSz="914400"/>
            <a:r>
              <a:rPr lang="ru-RU" b="1" dirty="0">
                <a:latin typeface="+mj-lt"/>
                <a:cs typeface="Calibri" panose="020F0502020204030204" pitchFamily="34" charset="0"/>
              </a:rPr>
              <a:t>(проект)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8151379-E05D-4135-AECD-2D634795554C}"/>
              </a:ext>
            </a:extLst>
          </p:cNvPr>
          <p:cNvSpPr/>
          <p:nvPr/>
        </p:nvSpPr>
        <p:spPr>
          <a:xfrm>
            <a:off x="4572000" y="408709"/>
            <a:ext cx="1648691" cy="50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433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027" y="85227"/>
            <a:ext cx="6461723" cy="505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6588B3-135E-4CC4-A096-2074C9DBEF71}"/>
              </a:ext>
            </a:extLst>
          </p:cNvPr>
          <p:cNvSpPr/>
          <p:nvPr/>
        </p:nvSpPr>
        <p:spPr>
          <a:xfrm>
            <a:off x="-357322" y="1800059"/>
            <a:ext cx="28286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ЗАЯВЛЕНИЕ</a:t>
            </a:r>
          </a:p>
          <a:p>
            <a:pPr algn="ctr" defTabSz="914400"/>
            <a:r>
              <a:rPr lang="ru-RU" b="1" dirty="0">
                <a:latin typeface="+mj-lt"/>
                <a:cs typeface="Calibri" panose="020F0502020204030204" pitchFamily="34" charset="0"/>
              </a:rPr>
              <a:t>(проект)</a:t>
            </a:r>
          </a:p>
        </p:txBody>
      </p:sp>
    </p:spTree>
    <p:extLst>
      <p:ext uri="{BB962C8B-B14F-4D97-AF65-F5344CB8AC3E}">
        <p14:creationId xmlns:p14="http://schemas.microsoft.com/office/powerpoint/2010/main" xmlns="" val="222363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6588B3-135E-4CC4-A096-2074C9DBEF71}"/>
              </a:ext>
            </a:extLst>
          </p:cNvPr>
          <p:cNvSpPr/>
          <p:nvPr/>
        </p:nvSpPr>
        <p:spPr>
          <a:xfrm>
            <a:off x="-357322" y="1800059"/>
            <a:ext cx="2828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ЗАЯВЛЕНИЕ</a:t>
            </a:r>
          </a:p>
          <a:p>
            <a:pPr algn="ctr" defTabSz="914400"/>
            <a:r>
              <a:rPr lang="ru-RU" b="1" dirty="0">
                <a:latin typeface="+mj-lt"/>
                <a:cs typeface="Calibri" panose="020F0502020204030204" pitchFamily="34" charset="0"/>
              </a:rPr>
              <a:t>(пример</a:t>
            </a:r>
          </a:p>
          <a:p>
            <a:pPr algn="ctr" defTabSz="914400"/>
            <a:r>
              <a:rPr lang="ru-RU" b="1" dirty="0">
                <a:latin typeface="+mj-lt"/>
                <a:cs typeface="Calibri" panose="020F0502020204030204" pitchFamily="34" charset="0"/>
              </a:rPr>
              <a:t>заполнения)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E8230D-5EA5-496E-93B3-9A2D8CFF9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0" b="3439"/>
          <a:stretch/>
        </p:blipFill>
        <p:spPr>
          <a:xfrm>
            <a:off x="2708564" y="55417"/>
            <a:ext cx="4174420" cy="50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41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6588B3-135E-4CC4-A096-2074C9DBEF71}"/>
              </a:ext>
            </a:extLst>
          </p:cNvPr>
          <p:cNvSpPr/>
          <p:nvPr/>
        </p:nvSpPr>
        <p:spPr>
          <a:xfrm>
            <a:off x="-357322" y="1800059"/>
            <a:ext cx="2828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ЗАЯВЛЕНИЕ</a:t>
            </a:r>
          </a:p>
          <a:p>
            <a:pPr lvl="0" algn="ctr" defTabSz="914400"/>
            <a:r>
              <a:rPr lang="ru-RU" b="1" dirty="0">
                <a:solidFill>
                  <a:prstClr val="black"/>
                </a:solidFill>
                <a:latin typeface="Franklin Gothic Medium" panose="020B0603020102020204"/>
                <a:cs typeface="Calibri" panose="020F0502020204030204" pitchFamily="34" charset="0"/>
              </a:rPr>
              <a:t>(пример</a:t>
            </a:r>
          </a:p>
          <a:p>
            <a:pPr lvl="0" algn="ctr" defTabSz="914400"/>
            <a:r>
              <a:rPr lang="ru-RU" b="1" dirty="0">
                <a:solidFill>
                  <a:prstClr val="black"/>
                </a:solidFill>
                <a:latin typeface="Franklin Gothic Medium" panose="020B0603020102020204"/>
                <a:cs typeface="Calibri" panose="020F0502020204030204" pitchFamily="34" charset="0"/>
              </a:rPr>
              <a:t>заполнения)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AFC159-7CD8-4BBB-A4FC-5382E627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3" y="0"/>
            <a:ext cx="4214138" cy="59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60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652" y="101991"/>
            <a:ext cx="8434699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Форма</a:t>
            </a:r>
            <a:endParaRPr lang="ru-RU" sz="1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ОПИСЬ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документов,  представленных  соискателем  лицензии</a:t>
            </a:r>
            <a:r>
              <a:rPr lang="ru-RU" sz="1600" dirty="0">
                <a:latin typeface="Times New Roman"/>
                <a:ea typeface="Times New Roman"/>
              </a:rPr>
              <a:t>  </a:t>
            </a:r>
            <a:r>
              <a:rPr lang="ru-RU" sz="1000" dirty="0">
                <a:latin typeface="Times New Roman"/>
                <a:ea typeface="Times New Roman"/>
              </a:rPr>
              <a:t>___________________________________________________________</a:t>
            </a:r>
            <a:br>
              <a:rPr lang="ru-RU" sz="1000" dirty="0">
                <a:latin typeface="Times New Roman"/>
                <a:ea typeface="Times New Roman"/>
              </a:rPr>
            </a:br>
            <a:r>
              <a:rPr lang="ru-RU" sz="900" dirty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полное наименование соискателя лицензии</a:t>
            </a:r>
            <a:endParaRPr lang="ru-RU" sz="1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для получения специального разрешения (лицензии) на осуществление образовательной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363454"/>
              </p:ext>
            </p:extLst>
          </p:nvPr>
        </p:nvGraphicFramePr>
        <p:xfrm>
          <a:off x="478564" y="1239874"/>
          <a:ext cx="8357787" cy="309635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0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Представляемый документ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Реквизиты представленного  документа (конкретное наименование, номер, дата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выдачи и утверждения, 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регистрационный номер)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Коли-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чество листов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При-меча-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легализованная выписка из торгового реестра страны, в которой иностранная организация учреждена, или иное эквивалентное доказательство юридического статуса иностранной организации в соответствии законодательством страны ее учреждения</a:t>
                      </a:r>
                      <a:endParaRPr lang="x-non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для иностранной организации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об уплате государственной пошлины (за исключением осуществления платы посредством использования автоматизированной информационной системы единого расчетного и информационного пространства)</a:t>
                      </a:r>
                      <a:endParaRPr lang="x-non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соответствовать требованиям, определенным в пункте 6 статьи 287 Налогового кодекса Республики Беларусь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460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планируемой численности обучающихся </a:t>
                      </a:r>
                      <a:endParaRPr lang="x-non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2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7746" y="100512"/>
            <a:ext cx="282860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415091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036906"/>
              </p:ext>
            </p:extLst>
          </p:nvPr>
        </p:nvGraphicFramePr>
        <p:xfrm>
          <a:off x="393109" y="43463"/>
          <a:ext cx="8357787" cy="482841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0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6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Представляемый документ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Реквизиты представленного  документа (конкретное наименование, номер, дата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выдачи и утверждения, 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регистрационный номер)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Коли-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чество листов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При-меча-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ние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об учебно-программной документации</a:t>
                      </a:r>
                      <a:endParaRPr lang="x-none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4 – в отношении образовательных программ дошкольного, общего среднего и специального образования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177543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планируемой укомплектованности педагогическими работниками и квалификации педагогических работников, в том числе руководителя и его заместителей 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5 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(таблица 2, таблица 3)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наличии материально-технической базы, в том числе оборудования, мебели, инвентаря, средств обучения, иного имущества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6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(таблица1, таблица 3)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наличии специальных условий для получения образования лицами с особенностями психофизического развития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7 – в отношении образовательных программ дошкольного, общего среднего и специального образования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наличии возможности организации образовательного процесса обучающихся с использованием информационно-коммуникационных технологий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8 – в отношении образовательных программ дошкольного, общего среднего и специального образования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652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4042016"/>
              </p:ext>
            </p:extLst>
          </p:nvPr>
        </p:nvGraphicFramePr>
        <p:xfrm>
          <a:off x="393109" y="286932"/>
          <a:ext cx="8357787" cy="33801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0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6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Представляемый документ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Реквизиты представленного  документа (конкретное наименование, номер, дата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выдачи и утверждения, 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регистрационный номер)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Коли-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чество листов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При-меча-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ние</a:t>
                      </a:r>
                    </a:p>
                  </a:txBody>
                  <a:tcPr marL="15168" marR="15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наличии учебных изданий 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9 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(таблица 2)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органа или учреждения, осуществляющего государственный санитарный надзор, о соответствии 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капитальных строений (зданий, сооружений), изолированных помещений, их частей, необходимых для осуществления лицензируемого вида деятельности, обязательным для соблюдения требованиям технических нормативных правовых актов, а также возможности ее </a:t>
                      </a:r>
                      <a:r>
                        <a:rPr lang="ru-RU" sz="13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использования для осуществления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образовательного процесса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заявлений о выдаче заключений территориальных органов государственного санитарного надзора составляет три рабочих дня со дня приема заявления о выдаче заключения подпункт 7.1 пункта 7 статьи 314 Закона Республики Беларусь «О лицензировании»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обособленных подразделений (филиалов)</a:t>
                      </a:r>
                      <a:endParaRPr lang="x-non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согласно приложению 10</a:t>
                      </a:r>
                      <a:endParaRPr lang="x-non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168" marR="15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06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09" y="1130239"/>
            <a:ext cx="8357787" cy="221599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Всего представлено документов на________________________________________________________листах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(цифрами и прописью)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Копию описи выдал________________________________________________________________________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(</a:t>
            </a:r>
            <a:r>
              <a:rPr lang="ru-RU" sz="1200" dirty="0">
                <a:latin typeface="Times New Roman"/>
                <a:ea typeface="Times New Roman"/>
              </a:rPr>
              <a:t>дата, должность лица лицензирующего органа, подпись и расшифровка подписи)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Копию описи получил______________________________________________________________________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(дата, должность лица, представившего документы, подпись и расшифровка подписи)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Место отметки лицензирующего органа____________________________________________________________________________________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3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620" y="0"/>
            <a:ext cx="8806917" cy="5147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СВЕДЕНИЯ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 планируемой численности обучающихся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__________</a:t>
            </a:r>
            <a:endParaRPr lang="ru-RU" alt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_________________________________________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(полное наименование соискателя лицензии)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Руководитель    ________________           __________           _________________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(должность служащего)                      (подпись)                            (инициалы, фамилия)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                                                     М.П.*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_____________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(дата)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Печать может не проставляться субъектами хозяйствования, которые в соответствии с законодательными актами вправе не использовать печать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60927" y="1452785"/>
          <a:ext cx="7003753" cy="14232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4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63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6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6347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услуг, составляющих образовательную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предельная численность обучающихся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формам получения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заочная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дистанционная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дневная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вечерняя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9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6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2" marR="6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5556419" y="126228"/>
            <a:ext cx="282860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282033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октябрьский район минск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0049"/>
            <a:ext cx="7822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НОРМАТИВНЫЕ ПРАВОВЫЕ АКТЫ, РЕГУЛИРУЮЩИЕ ПОРЯДОК ОСУЩЕСТВЛЕНИЯ АДМИНИСТРАТИВНОЙ ПРОЦЕДУРЫ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3468" y="997354"/>
            <a:ext cx="734915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Закон Республики Беларусь от 28 октября 2008 г. № 433-З </a:t>
            </a:r>
            <a:b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«Об основах административных процедур»;</a:t>
            </a:r>
          </a:p>
          <a:p>
            <a:pPr marL="285750" lvl="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Закон Республики Беларусь от </a:t>
            </a:r>
            <a:r>
              <a:rPr lang="en-US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14</a:t>
            </a: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октября 2022 г. № </a:t>
            </a:r>
            <a:r>
              <a:rPr lang="en-US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213-</a:t>
            </a: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 </a:t>
            </a:r>
            <a:b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«О лицензировании»;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Указ Президента Республики Беларусь от 1 сентября 2010 г. № 450</a:t>
            </a:r>
            <a:b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«О лицензировании отдельных видов деятельности»;</a:t>
            </a:r>
            <a:endParaRPr lang="ru-RU" sz="12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Указ Президента Республики Беларусь от 25 июня 2021 г. № 240 </a:t>
            </a:r>
            <a:b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«Об административных процедурах, осуществляемых в отношении субъектов хозяйствования»;</a:t>
            </a:r>
            <a:endParaRPr lang="ru-RU" sz="12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Постановление Совета Министров Республики Беларусь от 24 сентября 2021 г. № 548 «Об административных процедурах, осуществляемых в отношении субъектов хозяйствования»;</a:t>
            </a:r>
          </a:p>
          <a:p>
            <a:pPr marL="285750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Постановление Совета Министров Республики </a:t>
            </a:r>
            <a:r>
              <a:rPr lang="ru-RU" sz="1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еларусь от 22 октября 2022 г. № 715 «Об особенностях образовательной деятельности».</a:t>
            </a:r>
            <a:endParaRPr lang="ru-RU" sz="1200" b="1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A922FFD-D82F-FBE8-BE3B-CF67090D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4" y="-219075"/>
            <a:ext cx="52526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06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3F22AA-F5EB-9D13-855F-DA08C132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28" y="133350"/>
            <a:ext cx="51514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61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605E2E-98F1-6959-95B2-440D76714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87" y="911733"/>
            <a:ext cx="5942076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16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BA7F3D-4EE8-3D03-93E0-E35D327E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71" y="33895"/>
            <a:ext cx="4293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73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195AC3-A8A8-011D-3952-57A11AC2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3" y="180975"/>
            <a:ext cx="50745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67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16C357-BB28-9888-BA82-4502426F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114300"/>
            <a:ext cx="4799500" cy="51435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D4EA4B4-5732-7AF9-3916-09AA4EEABA6E}"/>
              </a:ext>
            </a:extLst>
          </p:cNvPr>
          <p:cNvCxnSpPr/>
          <p:nvPr/>
        </p:nvCxnSpPr>
        <p:spPr>
          <a:xfrm>
            <a:off x="5658483" y="3361571"/>
            <a:ext cx="0" cy="1664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65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A7C785-FBAA-DE29-3FB9-CAC0CE9C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9"/>
          <a:stretch/>
        </p:blipFill>
        <p:spPr>
          <a:xfrm>
            <a:off x="798556" y="123825"/>
            <a:ext cx="5260888" cy="4905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362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9DAAAD-81DB-4FEC-D62D-8E602D9E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62" y="434004"/>
            <a:ext cx="5942076" cy="44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089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0AE825-3FA6-5A15-B809-46AE9210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97" y="133350"/>
            <a:ext cx="5167355" cy="51435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E497847-55E2-03E4-0AA2-5D038A5B89FD}"/>
              </a:ext>
            </a:extLst>
          </p:cNvPr>
          <p:cNvCxnSpPr/>
          <p:nvPr/>
        </p:nvCxnSpPr>
        <p:spPr>
          <a:xfrm>
            <a:off x="6269852" y="2571750"/>
            <a:ext cx="0" cy="2454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86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F81C27-AC68-8047-4A03-9D4AF974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20" y="197353"/>
            <a:ext cx="5746277" cy="514350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9ECEF58-AC49-5748-6D22-A0E54F061EFB}"/>
              </a:ext>
            </a:extLst>
          </p:cNvPr>
          <p:cNvCxnSpPr/>
          <p:nvPr/>
        </p:nvCxnSpPr>
        <p:spPr>
          <a:xfrm>
            <a:off x="6116297" y="197353"/>
            <a:ext cx="0" cy="4848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751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A40E42-DAA7-4757-AE81-CD1A3CB96D16}"/>
              </a:ext>
            </a:extLst>
          </p:cNvPr>
          <p:cNvSpPr/>
          <p:nvPr/>
        </p:nvSpPr>
        <p:spPr>
          <a:xfrm>
            <a:off x="0" y="220049"/>
            <a:ext cx="782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ОСНОВНЫЕ ТЕРМИНЫ И ОПРЕДЕЛЕНИЯ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B6BFCA9-8B96-4086-977B-1110EC901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2376905"/>
              </p:ext>
            </p:extLst>
          </p:nvPr>
        </p:nvGraphicFramePr>
        <p:xfrm>
          <a:off x="247207" y="859451"/>
          <a:ext cx="84872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458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48D45F-74A0-3A17-1561-AE88D9D8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6" y="319832"/>
            <a:ext cx="5942076" cy="48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311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2A18F0-FB1E-8F8D-C44A-4BD57D5C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8" y="144725"/>
            <a:ext cx="4990533" cy="51435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CDB3C01-358F-63A7-75DF-E48F117E3397}"/>
              </a:ext>
            </a:extLst>
          </p:cNvPr>
          <p:cNvCxnSpPr/>
          <p:nvPr/>
        </p:nvCxnSpPr>
        <p:spPr>
          <a:xfrm>
            <a:off x="5947161" y="3466826"/>
            <a:ext cx="0" cy="1572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378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194491-6CD0-FC4C-C69B-9DF6BCFC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6" y="769664"/>
            <a:ext cx="6038088" cy="410413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2BB20E8-ABEB-3BB0-05CF-5E2C25262BC8}"/>
              </a:ext>
            </a:extLst>
          </p:cNvPr>
          <p:cNvCxnSpPr/>
          <p:nvPr/>
        </p:nvCxnSpPr>
        <p:spPr>
          <a:xfrm>
            <a:off x="6551654" y="1434095"/>
            <a:ext cx="0" cy="730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080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AF1906-D717-FD74-8531-BB153BD8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0" y="131568"/>
            <a:ext cx="4550819" cy="51435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484365C-2FAF-8C82-B803-A68EBAC3EAE1}"/>
              </a:ext>
            </a:extLst>
          </p:cNvPr>
          <p:cNvCxnSpPr/>
          <p:nvPr/>
        </p:nvCxnSpPr>
        <p:spPr>
          <a:xfrm>
            <a:off x="5479099" y="2249819"/>
            <a:ext cx="0" cy="2789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180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1A10C9-6BC9-5CF9-FEE8-5D599F7F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7" y="1133697"/>
            <a:ext cx="6038088" cy="334975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08D4CE2-AFDB-F044-64E2-96AE46E8FA97}"/>
              </a:ext>
            </a:extLst>
          </p:cNvPr>
          <p:cNvCxnSpPr/>
          <p:nvPr/>
        </p:nvCxnSpPr>
        <p:spPr>
          <a:xfrm>
            <a:off x="6466135" y="1802486"/>
            <a:ext cx="0" cy="1144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6555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45E8C08-3F9F-832A-0C4E-439F8B24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60" y="164460"/>
            <a:ext cx="4513731" cy="514350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4A3A20D-871B-D9A4-05EF-0BA352D7A107}"/>
              </a:ext>
            </a:extLst>
          </p:cNvPr>
          <p:cNvCxnSpPr>
            <a:cxnSpLocks/>
          </p:cNvCxnSpPr>
          <p:nvPr/>
        </p:nvCxnSpPr>
        <p:spPr>
          <a:xfrm>
            <a:off x="874460" y="2848456"/>
            <a:ext cx="0" cy="2230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0B4C706-DB98-49C8-FE18-9EFAAE539E66}"/>
              </a:ext>
            </a:extLst>
          </p:cNvPr>
          <p:cNvCxnSpPr>
            <a:cxnSpLocks/>
          </p:cNvCxnSpPr>
          <p:nvPr/>
        </p:nvCxnSpPr>
        <p:spPr>
          <a:xfrm>
            <a:off x="5388191" y="2848455"/>
            <a:ext cx="0" cy="2230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512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F963EE-C1A6-CFEE-8099-077AB0FD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56" y="466344"/>
            <a:ext cx="5942076" cy="421081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33C3F38-7F37-9F10-E7D5-A234A8FB32C8}"/>
              </a:ext>
            </a:extLst>
          </p:cNvPr>
          <p:cNvCxnSpPr/>
          <p:nvPr/>
        </p:nvCxnSpPr>
        <p:spPr>
          <a:xfrm>
            <a:off x="627356" y="466344"/>
            <a:ext cx="0" cy="3296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C390274-B168-3815-C4C7-1187D3D65BA1}"/>
              </a:ext>
            </a:extLst>
          </p:cNvPr>
          <p:cNvCxnSpPr/>
          <p:nvPr/>
        </p:nvCxnSpPr>
        <p:spPr>
          <a:xfrm>
            <a:off x="6569432" y="466343"/>
            <a:ext cx="0" cy="3296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3C84B0-F013-2D81-A6C1-B49A6176ED4C}"/>
              </a:ext>
            </a:extLst>
          </p:cNvPr>
          <p:cNvSpPr txBox="1"/>
          <p:nvPr/>
        </p:nvSpPr>
        <p:spPr>
          <a:xfrm>
            <a:off x="1980987" y="4708570"/>
            <a:ext cx="4588446" cy="41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Печать может не проставляться субъектами хозяйствования, которые в соответствии с законодательными актами  вправе не использовать печать.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23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A5F828-0CB6-917D-BA10-AD000457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84" y="151304"/>
            <a:ext cx="5278891" cy="51435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59C2D3E-58A5-48BA-3E21-5C2D4BC94AE6}"/>
              </a:ext>
            </a:extLst>
          </p:cNvPr>
          <p:cNvCxnSpPr/>
          <p:nvPr/>
        </p:nvCxnSpPr>
        <p:spPr>
          <a:xfrm>
            <a:off x="643184" y="2177456"/>
            <a:ext cx="0" cy="285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038CA45-F0BF-3860-77A6-FF5E5A74796B}"/>
              </a:ext>
            </a:extLst>
          </p:cNvPr>
          <p:cNvCxnSpPr/>
          <p:nvPr/>
        </p:nvCxnSpPr>
        <p:spPr>
          <a:xfrm>
            <a:off x="5915092" y="2177455"/>
            <a:ext cx="0" cy="2855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6475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D11C18-0C48-A0A0-AE2D-F363E990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8" y="882056"/>
            <a:ext cx="5942076" cy="40767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2AB6D81-07EB-2177-673C-68E124EAA598}"/>
              </a:ext>
            </a:extLst>
          </p:cNvPr>
          <p:cNvCxnSpPr/>
          <p:nvPr/>
        </p:nvCxnSpPr>
        <p:spPr>
          <a:xfrm>
            <a:off x="620778" y="882056"/>
            <a:ext cx="0" cy="3150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9ACBA49-781C-EF9D-C47B-7502AB97BE30}"/>
              </a:ext>
            </a:extLst>
          </p:cNvPr>
          <p:cNvCxnSpPr/>
          <p:nvPr/>
        </p:nvCxnSpPr>
        <p:spPr>
          <a:xfrm>
            <a:off x="6546622" y="882056"/>
            <a:ext cx="0" cy="3150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548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3CF5EB-7F29-41FE-24F8-4C9E71D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09" y="95144"/>
            <a:ext cx="4159473" cy="495321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0EA7D01-7555-EFCA-194A-C7994FD67262}"/>
              </a:ext>
            </a:extLst>
          </p:cNvPr>
          <p:cNvCxnSpPr/>
          <p:nvPr/>
        </p:nvCxnSpPr>
        <p:spPr>
          <a:xfrm>
            <a:off x="741509" y="2355073"/>
            <a:ext cx="0" cy="2091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407492-C798-564F-6A40-3B89C241F1BF}"/>
              </a:ext>
            </a:extLst>
          </p:cNvPr>
          <p:cNvSpPr txBox="1"/>
          <p:nvPr/>
        </p:nvSpPr>
        <p:spPr>
          <a:xfrm>
            <a:off x="5144322" y="4241601"/>
            <a:ext cx="2414279" cy="737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6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Печать может не проставляться субъектами хозяйствования, которые в соответствии с законодательными актами  вправе не использовать печать. 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85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A40E42-DAA7-4757-AE81-CD1A3CB96D16}"/>
              </a:ext>
            </a:extLst>
          </p:cNvPr>
          <p:cNvSpPr/>
          <p:nvPr/>
        </p:nvSpPr>
        <p:spPr>
          <a:xfrm>
            <a:off x="0" y="220049"/>
            <a:ext cx="782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ОСНОВНЫЕ ТЕРМИНЫ И ОПРЕДЕЛЕНИЯ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B6BFCA9-8B96-4086-977B-1110EC901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2352671"/>
              </p:ext>
            </p:extLst>
          </p:nvPr>
        </p:nvGraphicFramePr>
        <p:xfrm>
          <a:off x="985284" y="965833"/>
          <a:ext cx="6929991" cy="377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30550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079597-33F8-E05D-FA80-632E8CBB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23" y="50560"/>
            <a:ext cx="3398146" cy="505512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352EFC2-14A7-189D-D3EF-AF323C7AE128}"/>
              </a:ext>
            </a:extLst>
          </p:cNvPr>
          <p:cNvCxnSpPr/>
          <p:nvPr/>
        </p:nvCxnSpPr>
        <p:spPr>
          <a:xfrm>
            <a:off x="969923" y="1098596"/>
            <a:ext cx="0" cy="351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13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DD039F-5622-2510-E3DC-AE4F1CFC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08" y="124990"/>
            <a:ext cx="4337047" cy="514350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4C9771E-A3F0-844B-AF38-84948DF51A92}"/>
              </a:ext>
            </a:extLst>
          </p:cNvPr>
          <p:cNvCxnSpPr/>
          <p:nvPr/>
        </p:nvCxnSpPr>
        <p:spPr>
          <a:xfrm>
            <a:off x="1022008" y="2282711"/>
            <a:ext cx="0" cy="2782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1C0E002-D297-01B9-FE65-D1891C616EE1}"/>
              </a:ext>
            </a:extLst>
          </p:cNvPr>
          <p:cNvCxnSpPr/>
          <p:nvPr/>
        </p:nvCxnSpPr>
        <p:spPr>
          <a:xfrm>
            <a:off x="5359055" y="2282711"/>
            <a:ext cx="0" cy="2782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2398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71B372-F8C6-DA77-EEA2-767A3170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3" y="365107"/>
            <a:ext cx="5497150" cy="465544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FDB5B7B-C184-251D-56B1-97DFE18335BD}"/>
              </a:ext>
            </a:extLst>
          </p:cNvPr>
          <p:cNvCxnSpPr/>
          <p:nvPr/>
        </p:nvCxnSpPr>
        <p:spPr>
          <a:xfrm>
            <a:off x="638783" y="365107"/>
            <a:ext cx="0" cy="244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AD0E2BF-38DD-1B7B-8814-1049139DFA26}"/>
              </a:ext>
            </a:extLst>
          </p:cNvPr>
          <p:cNvCxnSpPr/>
          <p:nvPr/>
        </p:nvCxnSpPr>
        <p:spPr>
          <a:xfrm>
            <a:off x="6135933" y="365107"/>
            <a:ext cx="0" cy="2443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9624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A2B96C-52A2-A807-F33A-B60157E9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64" y="243401"/>
            <a:ext cx="4692604" cy="500552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ACF4C3A-B556-74D6-E061-414591B7077F}"/>
              </a:ext>
            </a:extLst>
          </p:cNvPr>
          <p:cNvCxnSpPr/>
          <p:nvPr/>
        </p:nvCxnSpPr>
        <p:spPr>
          <a:xfrm>
            <a:off x="651264" y="1493301"/>
            <a:ext cx="0" cy="3519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4EC1A9-5274-FE19-B314-346FD759C36B}"/>
              </a:ext>
            </a:extLst>
          </p:cNvPr>
          <p:cNvCxnSpPr/>
          <p:nvPr/>
        </p:nvCxnSpPr>
        <p:spPr>
          <a:xfrm>
            <a:off x="5351544" y="1493301"/>
            <a:ext cx="0" cy="3519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4145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D34DFC-5C8F-A82C-D4BF-1330444E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1" y="1130874"/>
            <a:ext cx="5942076" cy="363169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B059049-C38C-BFB0-C73C-0C89E434CF40}"/>
              </a:ext>
            </a:extLst>
          </p:cNvPr>
          <p:cNvCxnSpPr/>
          <p:nvPr/>
        </p:nvCxnSpPr>
        <p:spPr>
          <a:xfrm>
            <a:off x="772081" y="1130874"/>
            <a:ext cx="0" cy="1993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0F3F131-4094-14EA-77B2-9BA48F72CDB6}"/>
              </a:ext>
            </a:extLst>
          </p:cNvPr>
          <p:cNvCxnSpPr/>
          <p:nvPr/>
        </p:nvCxnSpPr>
        <p:spPr>
          <a:xfrm>
            <a:off x="6717660" y="1130874"/>
            <a:ext cx="0" cy="1993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040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A49E51-13B1-4E0C-9CA6-309D34C85CDB}"/>
              </a:ext>
            </a:extLst>
          </p:cNvPr>
          <p:cNvSpPr/>
          <p:nvPr/>
        </p:nvSpPr>
        <p:spPr>
          <a:xfrm>
            <a:off x="6135933" y="33895"/>
            <a:ext cx="204032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E43927-900F-9A18-9116-164C1077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39" y="106284"/>
            <a:ext cx="4702857" cy="4646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866838-7C98-EBD4-8EA6-6CAA437623FB}"/>
              </a:ext>
            </a:extLst>
          </p:cNvPr>
          <p:cNvSpPr txBox="1"/>
          <p:nvPr/>
        </p:nvSpPr>
        <p:spPr>
          <a:xfrm>
            <a:off x="2846810" y="4698787"/>
            <a:ext cx="4588446" cy="41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06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Печать может не проставляться субъектами хозяйствования, которые в соответствии с законодательными актами вправе не использовать печать. 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20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28EF25-2CD0-89D3-BFA0-46AF5FB9FB0C}"/>
              </a:ext>
            </a:extLst>
          </p:cNvPr>
          <p:cNvSpPr/>
          <p:nvPr/>
        </p:nvSpPr>
        <p:spPr>
          <a:xfrm>
            <a:off x="5572052" y="33895"/>
            <a:ext cx="28286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ПРИМЕР ЗАПОЛНЕНИЯ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6B912E-9434-5326-B0C0-51F44A70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3" y="465122"/>
            <a:ext cx="5942076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648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93536C-0C3F-4169-8542-CBEFA863F808}"/>
              </a:ext>
            </a:extLst>
          </p:cNvPr>
          <p:cNvSpPr/>
          <p:nvPr/>
        </p:nvSpPr>
        <p:spPr>
          <a:xfrm>
            <a:off x="117971" y="186930"/>
            <a:ext cx="781635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ЛИЦЕНЗИРУЮЩИЙ ОРГАН ПО РЕЗУЛЬТАТАМ РАССМОТРЕНИЯ ЗАЯВЛЕНИЯ         О ВЫДАЧЕ ЛИЦЕНЗИИ И ПРИЛАГАЕМЫХ К НЕМУ ДОКУМЕНТОВ, А ТАКЖЕ МАТЕРИАЛОВ ПО РЕЗУЛЬТАТАМ ОЦЕНКИ СООТВЕТСТВИЯ ВОЗМОЖНОСТЕЙ СОИСКАТЕЛЯ ЛИЦЕНЗИИ ЛИЦЕНЗИОННЫМ ТРЕБОВАНИЯМ И УСЛОВИЯМ ПРИНИМАЕТ ОДНО ИЗ СЛЕДУЮЩИХ РЕШЕНИЙ: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D8E97DE-BD06-406F-95BB-5919BB062FE7}"/>
              </a:ext>
            </a:extLst>
          </p:cNvPr>
          <p:cNvSpPr/>
          <p:nvPr/>
        </p:nvSpPr>
        <p:spPr>
          <a:xfrm>
            <a:off x="518559" y="4582835"/>
            <a:ext cx="773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Пункты 23-25  Указа Президента Республики Беларусь</a:t>
            </a: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B12456-94AC-44BC-8AE6-293F5EEFA113}"/>
              </a:ext>
            </a:extLst>
          </p:cNvPr>
          <p:cNvSpPr/>
          <p:nvPr/>
        </p:nvSpPr>
        <p:spPr>
          <a:xfrm>
            <a:off x="209550" y="1727385"/>
            <a:ext cx="77326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 выдаче лицензии ее соискателю;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 отказе в выдаче лицензии ее соискателю;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 отказе в выдаче лицензии ее соискателю по одному или нескольким обособленным подразделениям в отношении одной или нескольких составляющих соответствующий лицензируемый вид деятельности работ и (или) услуг и выдаче лицензии ее соискателю по иным обособленным подразделениям в отношении иных составляющих соответствующий лицензируемый вид деятельности работ и (или) услуг, указанных соискателем лицензии в заявлении о ее выдаче.</a:t>
            </a:r>
          </a:p>
        </p:txBody>
      </p:sp>
    </p:spTree>
    <p:extLst>
      <p:ext uri="{BB962C8B-B14F-4D97-AF65-F5344CB8AC3E}">
        <p14:creationId xmlns:p14="http://schemas.microsoft.com/office/powerpoint/2010/main" xmlns="" val="3474440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78B6F0-0F72-44C1-A673-6656FF2A48CE}"/>
              </a:ext>
            </a:extLst>
          </p:cNvPr>
          <p:cNvSpPr/>
          <p:nvPr/>
        </p:nvSpPr>
        <p:spPr>
          <a:xfrm>
            <a:off x="117971" y="186930"/>
            <a:ext cx="7816354" cy="98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ОЦЕНКА СООТВЕТСТВИЯ ВОЗМОЖНОСТЕЙ</a:t>
            </a:r>
          </a:p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СОИСКАТЕЛЯ ЛИЦЕНЗИИ ЛИЦЕНЗИОННЫМ </a:t>
            </a:r>
          </a:p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ТРЕБОВАНИЯМ И УСЛОВИЯМ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C184E5-30F1-4CEB-BE45-529C12D2C2E8}"/>
              </a:ext>
            </a:extLst>
          </p:cNvPr>
          <p:cNvSpPr/>
          <p:nvPr/>
        </p:nvSpPr>
        <p:spPr>
          <a:xfrm>
            <a:off x="518559" y="4582835"/>
            <a:ext cx="773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 30  Указа Президента Республики Беларусь</a:t>
            </a: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254EF767-5175-4F75-8FA2-7E6D4BD3EF09}"/>
              </a:ext>
            </a:extLst>
          </p:cNvPr>
          <p:cNvSpPr/>
          <p:nvPr/>
        </p:nvSpPr>
        <p:spPr bwMode="auto">
          <a:xfrm flipH="1">
            <a:off x="450531" y="1378039"/>
            <a:ext cx="7100195" cy="3064793"/>
          </a:xfrm>
          <a:prstGeom prst="foldedCorner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E0E0E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indent="342900" algn="just">
              <a:lnSpc>
                <a:spcPct val="110000"/>
              </a:lnSpc>
              <a:spcBef>
                <a:spcPts val="1300"/>
              </a:spcBef>
            </a:pPr>
            <a:r>
              <a:rPr lang="ru-RU" b="1" dirty="0">
                <a:solidFill>
                  <a:srgbClr val="073E8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Лицензирующий орган либо уполномоченные этим лицензирующим органом его структурные подразделения, территориальные органы, подчиненные организации вправе провести оценку соответствия возможностей соискателя лицензии (лицензиата) лицензионным требованиям и условиям, установленным для лицензируемого вида деятельности, а также для работ и (или) услуг, составляющих соответствующий лицензируемый вид деятельности, указанных соискателем лицензии в заявлении о выдаче лицензии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00664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78B6F0-0F72-44C1-A673-6656FF2A48CE}"/>
              </a:ext>
            </a:extLst>
          </p:cNvPr>
          <p:cNvSpPr/>
          <p:nvPr/>
        </p:nvSpPr>
        <p:spPr>
          <a:xfrm>
            <a:off x="117971" y="186930"/>
            <a:ext cx="7816354" cy="98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ОЦЕНКА СООТВЕТСТВИЯ ВОЗМОЖНОСТЕЙ</a:t>
            </a:r>
          </a:p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СОИСКАТЕЛЯ ЛИЦЕНЗИИ</a:t>
            </a:r>
          </a:p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ДОЛИЦЕНЗИОННЫМ ТРЕБОВАНИЯМ И УСЛОВИЯМ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C184E5-30F1-4CEB-BE45-529C12D2C2E8}"/>
              </a:ext>
            </a:extLst>
          </p:cNvPr>
          <p:cNvSpPr/>
          <p:nvPr/>
        </p:nvSpPr>
        <p:spPr>
          <a:xfrm>
            <a:off x="518559" y="4582835"/>
            <a:ext cx="773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 38  Указа Президента Республики Беларусь</a:t>
            </a: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254EF767-5175-4F75-8FA2-7E6D4BD3EF09}"/>
              </a:ext>
            </a:extLst>
          </p:cNvPr>
          <p:cNvSpPr/>
          <p:nvPr/>
        </p:nvSpPr>
        <p:spPr bwMode="auto">
          <a:xfrm flipH="1">
            <a:off x="436677" y="1830816"/>
            <a:ext cx="7178939" cy="2090157"/>
          </a:xfrm>
          <a:prstGeom prst="foldedCorner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E0E0E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indent="342900" algn="just">
              <a:lnSpc>
                <a:spcPct val="110000"/>
              </a:lnSpc>
              <a:spcBef>
                <a:spcPts val="1300"/>
              </a:spcBef>
            </a:pPr>
            <a:r>
              <a:rPr lang="ru-RU" sz="2200" b="1" dirty="0">
                <a:solidFill>
                  <a:srgbClr val="073E8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оценки должны свидетельствовать о соответствии или несоответствии возможностей соискателя лицензии </a:t>
            </a:r>
            <a:r>
              <a:rPr lang="ru-RU" sz="2200" b="1" dirty="0" err="1">
                <a:solidFill>
                  <a:srgbClr val="073E8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долицензионным</a:t>
            </a:r>
            <a:r>
              <a:rPr lang="ru-RU" sz="2200" b="1" dirty="0">
                <a:solidFill>
                  <a:srgbClr val="073E8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требованиям и условиям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16557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06E50C-5866-4F3F-95B6-403058F1A13C}"/>
              </a:ext>
            </a:extLst>
          </p:cNvPr>
          <p:cNvSpPr/>
          <p:nvPr/>
        </p:nvSpPr>
        <p:spPr>
          <a:xfrm>
            <a:off x="-123825" y="220049"/>
            <a:ext cx="840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2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ПРАВО НА ПОЛУЧЕНИЕ ЛИЦЕНЗИИ ИМЕЮТ: 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194D68D-2788-4E31-BC5C-8E95E106A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6840835"/>
              </p:ext>
            </p:extLst>
          </p:nvPr>
        </p:nvGraphicFramePr>
        <p:xfrm>
          <a:off x="-172316" y="845498"/>
          <a:ext cx="8595880" cy="414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5E7F0D-0FD2-4296-8419-731CE2818B4C}"/>
              </a:ext>
            </a:extLst>
          </p:cNvPr>
          <p:cNvSpPr/>
          <p:nvPr/>
        </p:nvSpPr>
        <p:spPr>
          <a:xfrm>
            <a:off x="271462" y="768683"/>
            <a:ext cx="7781925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юридические лица Республики Беларусь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индивидуальные предприниматели, зарегистрированные в Республике Беларусь, если законодательными актами не установлено, что право на осуществление лицензируемых видов деятельности, а также отдельных работ и (или) услуг, составляющих соответствующий вид деятельности, имеют только юридические лица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иностранные юридические лица и иностранные организации, созданные в соответствии с законодательством иностранных государств, при наличии открытого в установленном порядке представительства на территории Республики Беларусь, если законодательными актами не установлено, что право на осуществление лицензируемых видов деятельности, а также отдельных работ и (или) услуг, составляющих соответствующий вид деятельности, имеют только юридические лица Республики Беларусь и (или) индивидуальные предприниматели, зарегистрированные в Республике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3241444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78B6F0-0F72-44C1-A673-6656FF2A48CE}"/>
              </a:ext>
            </a:extLst>
          </p:cNvPr>
          <p:cNvSpPr/>
          <p:nvPr/>
        </p:nvSpPr>
        <p:spPr>
          <a:xfrm>
            <a:off x="117971" y="186930"/>
            <a:ext cx="7816354" cy="37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ПРИНЯТИЕ РЕШЕНИЯ ПО ВОПРОСУ ЛИЦЕНЗИРОВАНИЯ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C184E5-30F1-4CEB-BE45-529C12D2C2E8}"/>
              </a:ext>
            </a:extLst>
          </p:cNvPr>
          <p:cNvSpPr/>
          <p:nvPr/>
        </p:nvSpPr>
        <p:spPr>
          <a:xfrm>
            <a:off x="829977" y="4582835"/>
            <a:ext cx="609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 7 главы 1  Указа Президента Республики Беларусь</a:t>
            </a: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254EF767-5175-4F75-8FA2-7E6D4BD3EF09}"/>
              </a:ext>
            </a:extLst>
          </p:cNvPr>
          <p:cNvSpPr/>
          <p:nvPr/>
        </p:nvSpPr>
        <p:spPr bwMode="auto">
          <a:xfrm flipH="1">
            <a:off x="829977" y="1255851"/>
            <a:ext cx="6392341" cy="2090157"/>
          </a:xfrm>
          <a:prstGeom prst="foldedCorner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rgbClr val="E0E0E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indent="342900" algn="just">
              <a:lnSpc>
                <a:spcPct val="110000"/>
              </a:lnSpc>
              <a:spcBef>
                <a:spcPts val="1300"/>
              </a:spcBef>
            </a:pPr>
            <a:r>
              <a:rPr lang="ru-RU" sz="2200" b="1" dirty="0">
                <a:solidFill>
                  <a:srgbClr val="073E8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Решения по вопросам лицензирования принимаются коллегиальным органом лицензирующего органа и оформляются приказами (решениями) лицензирующего органа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3717056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F5B464-6476-4757-B165-D02D7F471585}"/>
              </a:ext>
            </a:extLst>
          </p:cNvPr>
          <p:cNvSpPr/>
          <p:nvPr/>
        </p:nvSpPr>
        <p:spPr>
          <a:xfrm>
            <a:off x="2209800" y="220049"/>
            <a:ext cx="407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ОПЛАТА  ЛИЦЕНЗИЙ 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579677AA-54C0-4A5A-8B6C-7BE72E5B39E5}"/>
              </a:ext>
            </a:extLst>
          </p:cNvPr>
          <p:cNvSpPr/>
          <p:nvPr/>
        </p:nvSpPr>
        <p:spPr>
          <a:xfrm>
            <a:off x="565420" y="736889"/>
            <a:ext cx="3299998" cy="2644616"/>
          </a:xfrm>
          <a:prstGeom prst="foldedCorne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За выдачу лицензии, внесение в нее изменений и (или) дополнений (за исключением случаев внесения их в связи с изменением законодательства), выдачу дубликата лицензии взимается государственная пошлина в порядке и размерах, установленных законодательными актами.</a:t>
            </a:r>
          </a:p>
          <a:p>
            <a:pPr algn="ctr"/>
            <a:r>
              <a:rPr lang="ru-RU" sz="1200" b="1" dirty="0">
                <a:solidFill>
                  <a:srgbClr val="114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(Налоговый кодекс Республики Беларусь, Особенная часть, Приложение 22)</a:t>
            </a:r>
            <a:r>
              <a:rPr lang="ru-RU" sz="1400" b="1" dirty="0">
                <a:solidFill>
                  <a:srgbClr val="114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1" dirty="0">
              <a:solidFill>
                <a:srgbClr val="114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77C047-CA0A-4F4C-89B9-A97ADC84E2CB}"/>
              </a:ext>
            </a:extLst>
          </p:cNvPr>
          <p:cNvSpPr/>
          <p:nvPr/>
        </p:nvSpPr>
        <p:spPr>
          <a:xfrm>
            <a:off x="516929" y="3377132"/>
            <a:ext cx="669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Пункты 5-6 главы 1  Указа Президента Республики Беларусь</a:t>
            </a:r>
          </a:p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D541A332-4789-4B69-8B80-6E16D82C5F2F}"/>
              </a:ext>
            </a:extLst>
          </p:cNvPr>
          <p:cNvSpPr/>
          <p:nvPr/>
        </p:nvSpPr>
        <p:spPr>
          <a:xfrm>
            <a:off x="4259840" y="736889"/>
            <a:ext cx="3299998" cy="2681347"/>
          </a:xfrm>
          <a:prstGeom prst="foldedCorne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Возмещение лицензирующим органам расходов, связанных с лицензированием, осуществляется за счет средств республиканского бюджета и соответствующих местных бюджетов, предусмотренных на финансирование этих органов, а также иных источников, определенных законодательными актами.</a:t>
            </a:r>
          </a:p>
          <a:p>
            <a:pPr algn="ctr"/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4C16CD-6955-25A6-1C58-DCD73870FFE2}"/>
              </a:ext>
            </a:extLst>
          </p:cNvPr>
          <p:cNvSpPr/>
          <p:nvPr/>
        </p:nvSpPr>
        <p:spPr>
          <a:xfrm>
            <a:off x="457725" y="3900352"/>
            <a:ext cx="710211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66"/>
              </a:buClr>
            </a:pPr>
            <a:r>
              <a:rPr lang="ru-RU" sz="133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Реквизиты банковских счетов Главных управлений Министерства финансов Республики Беларусь по областям и г. Минску по учету средств местных бюджетов размещены на официальном интернет-сайте Министерства финансов Республики Беларусь (</a:t>
            </a:r>
            <a:r>
              <a:rPr lang="en-US" sz="133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https://www.minfin.gov.</a:t>
            </a:r>
            <a:r>
              <a:rPr lang="en-US" sz="1330" b="1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by</a:t>
            </a:r>
            <a:r>
              <a:rPr lang="ru-RU" sz="133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 в разделе «Административные процедуры/Исполнение бюджета/Счета бюджетов/Реквизиты счетов для зачисления платежей в местные бюджеты»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2285675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F5B464-6476-4757-B165-D02D7F471585}"/>
              </a:ext>
            </a:extLst>
          </p:cNvPr>
          <p:cNvSpPr/>
          <p:nvPr/>
        </p:nvSpPr>
        <p:spPr>
          <a:xfrm>
            <a:off x="2209800" y="220049"/>
            <a:ext cx="407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ОПЛАТА  ЛИЦЕНЗИЙ 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579677AA-54C0-4A5A-8B6C-7BE72E5B39E5}"/>
              </a:ext>
            </a:extLst>
          </p:cNvPr>
          <p:cNvSpPr/>
          <p:nvPr/>
        </p:nvSpPr>
        <p:spPr>
          <a:xfrm>
            <a:off x="565420" y="736889"/>
            <a:ext cx="3299998" cy="2644616"/>
          </a:xfrm>
          <a:prstGeom prst="foldedCorne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За выдачу лицензии, внесение в нее изменений и (или) дополнений (за исключением случаев внесения их в связи с изменением законодательства), выдачу дубликата лицензии взимается государственная пошлина в порядке и размерах, установленных законодательными актами.</a:t>
            </a:r>
          </a:p>
          <a:p>
            <a:pPr algn="ctr"/>
            <a:r>
              <a:rPr lang="ru-RU" sz="1200" b="1" dirty="0">
                <a:solidFill>
                  <a:srgbClr val="114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(Налоговый кодекс Республики Беларусь, Особенная часть, Приложение 22)</a:t>
            </a:r>
            <a:r>
              <a:rPr lang="ru-RU" sz="1400" b="1" dirty="0">
                <a:solidFill>
                  <a:srgbClr val="114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1" dirty="0">
              <a:solidFill>
                <a:srgbClr val="114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77C047-CA0A-4F4C-89B9-A97ADC84E2CB}"/>
              </a:ext>
            </a:extLst>
          </p:cNvPr>
          <p:cNvSpPr/>
          <p:nvPr/>
        </p:nvSpPr>
        <p:spPr>
          <a:xfrm>
            <a:off x="516929" y="3377132"/>
            <a:ext cx="6694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Пункты 5-6 главы 1  Указа Президента Республики Беларусь</a:t>
            </a:r>
          </a:p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xmlns="" id="{D541A332-4789-4B69-8B80-6E16D82C5F2F}"/>
              </a:ext>
            </a:extLst>
          </p:cNvPr>
          <p:cNvSpPr/>
          <p:nvPr/>
        </p:nvSpPr>
        <p:spPr>
          <a:xfrm>
            <a:off x="4259840" y="736889"/>
            <a:ext cx="3299998" cy="1652885"/>
          </a:xfrm>
          <a:prstGeom prst="foldedCorne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Перечень требований, подтверждающих факт уплаты пошлины, регулируется статьей 287 (пункт 6) Налогового кодекса Республики Беларусь.</a:t>
            </a:r>
          </a:p>
          <a:p>
            <a:pPr algn="ctr"/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4C16CD-6955-25A6-1C58-DCD73870FFE2}"/>
              </a:ext>
            </a:extLst>
          </p:cNvPr>
          <p:cNvSpPr/>
          <p:nvPr/>
        </p:nvSpPr>
        <p:spPr>
          <a:xfrm>
            <a:off x="457725" y="3900352"/>
            <a:ext cx="7102114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66"/>
              </a:buClr>
            </a:pPr>
            <a:r>
              <a:rPr lang="ru-RU" sz="133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Государственная пошлина за выдачу Минским городским исполнительным комитетом, городскими (городов областного подчинения) и районными исполнительными комитетами субъектам хозяйствования специальных разрешений (лицензий) на осуществление образовательной деятельности зачисляется в доход соответствующего местного бюджета с кодом платежа в бюджет 03001 «Государственная пошлина за совершение иных юридически значимых действий с организаций».</a:t>
            </a:r>
          </a:p>
        </p:txBody>
      </p:sp>
    </p:spTree>
    <p:extLst>
      <p:ext uri="{BB962C8B-B14F-4D97-AF65-F5344CB8AC3E}">
        <p14:creationId xmlns:p14="http://schemas.microsoft.com/office/powerpoint/2010/main" xmlns="" val="3971442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65AFB9-34A0-283A-CA48-36325AF1D615}"/>
              </a:ext>
            </a:extLst>
          </p:cNvPr>
          <p:cNvSpPr/>
          <p:nvPr/>
        </p:nvSpPr>
        <p:spPr>
          <a:xfrm>
            <a:off x="1188720" y="393493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При возникновении вопросов по лицензированию обращайтесь на «Горячую линию» Департамента контроля качества образования </a:t>
            </a:r>
          </a:p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Министерства  образования  Республики Беларусь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xmlns="" id="{9EBAC39A-3469-6391-D1EF-95322185545F}"/>
              </a:ext>
            </a:extLst>
          </p:cNvPr>
          <p:cNvSpPr/>
          <p:nvPr/>
        </p:nvSpPr>
        <p:spPr>
          <a:xfrm>
            <a:off x="1783080" y="2682538"/>
            <a:ext cx="4960619" cy="2314039"/>
          </a:xfrm>
          <a:prstGeom prst="foldedCorne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по телефонам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8 (017) 392-48-52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8 (017) 320-31-51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( с 14.00 до 16.00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понедельник-пятница)</a:t>
            </a:r>
            <a:endParaRPr lang="x-non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0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1C8E57-08D1-4510-AE73-2835FE768A87}"/>
              </a:ext>
            </a:extLst>
          </p:cNvPr>
          <p:cNvSpPr/>
          <p:nvPr/>
        </p:nvSpPr>
        <p:spPr>
          <a:xfrm>
            <a:off x="394196" y="120255"/>
            <a:ext cx="7144282" cy="115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АДМИНИСТРАТИВНАЯ ПРОЦЕДУРА, ОСУЩЕСТВЛЯЕМАЯ В ОТНОШЕНИИ СУБЪЕКТОВ ХОЗЯЙСТВОВАНИЯ, ПО ПОДПУНТКТУ 10.2.1 </a:t>
            </a:r>
          </a:p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«ПОЛУЧЕНИЕ СПЕЦИАЛЬНОГО РАЗРЕШЕНИЯ (ЛИЦЕНЗИИ)</a:t>
            </a:r>
          </a:p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НА ОСУЩЕСТВЛЕНИЕ ОБРАЗОВАТЕЛЬНОЙ ДЕЯТЕЛЬНОСТИ»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4369F86A-0F3B-458A-BF89-6A59BDDFB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2101124"/>
              </p:ext>
            </p:extLst>
          </p:nvPr>
        </p:nvGraphicFramePr>
        <p:xfrm>
          <a:off x="847724" y="1517236"/>
          <a:ext cx="6496051" cy="342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607581-68B8-44D1-A256-2B9F068D3462}"/>
              </a:ext>
            </a:extLst>
          </p:cNvPr>
          <p:cNvSpPr/>
          <p:nvPr/>
        </p:nvSpPr>
        <p:spPr>
          <a:xfrm>
            <a:off x="6004505" y="1535354"/>
            <a:ext cx="229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Arial" panose="020B0604020202020204" pitchFamily="34" charset="0"/>
              </a:rPr>
              <a:t>Подпункт 15.1 </a:t>
            </a:r>
          </a:p>
          <a:p>
            <a:r>
              <a:rPr lang="ru-RU" sz="1200" b="1" i="1" dirty="0">
                <a:cs typeface="Arial" panose="020B0604020202020204" pitchFamily="34" charset="0"/>
              </a:rPr>
              <a:t>пункта 15 Положения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673AE4E-2F67-4C13-AB68-D164B868D9A7}"/>
              </a:ext>
            </a:extLst>
          </p:cNvPr>
          <p:cNvSpPr/>
          <p:nvPr/>
        </p:nvSpPr>
        <p:spPr>
          <a:xfrm>
            <a:off x="6608909" y="2599458"/>
            <a:ext cx="2291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Arial" panose="020B0604020202020204" pitchFamily="34" charset="0"/>
              </a:rPr>
              <a:t>Глава 3 Указа Президента Республики Беларусь от         </a:t>
            </a:r>
          </a:p>
          <a:p>
            <a:r>
              <a:rPr lang="ru-RU" sz="1200" b="1" i="1" dirty="0">
                <a:cs typeface="Arial" panose="020B0604020202020204" pitchFamily="34" charset="0"/>
              </a:rPr>
              <a:t>1 сентября 2010 г. № 450 </a:t>
            </a:r>
          </a:p>
          <a:p>
            <a:r>
              <a:rPr lang="ru-RU" sz="1200" b="1" i="1" dirty="0">
                <a:cs typeface="Arial" panose="020B0604020202020204" pitchFamily="34" charset="0"/>
              </a:rPr>
              <a:t>«О лицензировании отдельных видов деятельности»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xmlns="" id="{1DF0F12B-8BCC-4902-8936-98FBA59F4A2A}"/>
              </a:ext>
            </a:extLst>
          </p:cNvPr>
          <p:cNvSpPr/>
          <p:nvPr/>
        </p:nvSpPr>
        <p:spPr>
          <a:xfrm>
            <a:off x="971549" y="2228850"/>
            <a:ext cx="295276" cy="1247921"/>
          </a:xfrm>
          <a:prstGeom prst="leftBrace">
            <a:avLst>
              <a:gd name="adj1" fmla="val 38664"/>
              <a:gd name="adj2" fmla="val 507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35D731-02AF-472F-92DC-4FC7D7BE61CC}"/>
              </a:ext>
            </a:extLst>
          </p:cNvPr>
          <p:cNvSpPr/>
          <p:nvPr/>
        </p:nvSpPr>
        <p:spPr>
          <a:xfrm>
            <a:off x="85721" y="2550153"/>
            <a:ext cx="974898" cy="56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15 рабочих дней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359D6DEC-DBDC-49DC-A2DD-9778D1ED5581}"/>
              </a:ext>
            </a:extLst>
          </p:cNvPr>
          <p:cNvCxnSpPr>
            <a:cxnSpLocks/>
          </p:cNvCxnSpPr>
          <p:nvPr/>
        </p:nvCxnSpPr>
        <p:spPr>
          <a:xfrm flipV="1">
            <a:off x="1173452" y="3587414"/>
            <a:ext cx="5189248" cy="600971"/>
          </a:xfrm>
          <a:prstGeom prst="bentConnector3">
            <a:avLst>
              <a:gd name="adj1" fmla="val 1255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D29FFC4-7D84-4024-99F1-6CE91DCF5E8D}"/>
              </a:ext>
            </a:extLst>
          </p:cNvPr>
          <p:cNvSpPr/>
          <p:nvPr/>
        </p:nvSpPr>
        <p:spPr>
          <a:xfrm>
            <a:off x="971549" y="3606443"/>
            <a:ext cx="879647" cy="56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3 рабочих 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312123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414891-8588-42A6-81D3-F69850F6406F}"/>
              </a:ext>
            </a:extLst>
          </p:cNvPr>
          <p:cNvSpPr/>
          <p:nvPr/>
        </p:nvSpPr>
        <p:spPr>
          <a:xfrm>
            <a:off x="0" y="220049"/>
            <a:ext cx="782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ЛИЦЕНЗИРУЮЩИЕ ОРГАНЫ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F4F39B0-512D-425F-875F-5489CB8ED091}"/>
              </a:ext>
            </a:extLst>
          </p:cNvPr>
          <p:cNvSpPr/>
          <p:nvPr/>
        </p:nvSpPr>
        <p:spPr>
          <a:xfrm>
            <a:off x="306101" y="552361"/>
            <a:ext cx="7172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cs typeface="Calibri" panose="020F0502020204030204" pitchFamily="34" charset="0"/>
              </a:rPr>
              <a:t>Лицензирование образовательной деятельности осуществляется</a:t>
            </a:r>
            <a:endParaRPr lang="x-none" dirty="0">
              <a:latin typeface="+mj-lt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3D22ABF-90D3-4000-873A-7159B1DC4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6732649"/>
              </p:ext>
            </p:extLst>
          </p:nvPr>
        </p:nvGraphicFramePr>
        <p:xfrm>
          <a:off x="280127" y="660141"/>
          <a:ext cx="7606574" cy="433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A68BFA9-7826-4FAC-AB27-DE8344F63EDF}"/>
              </a:ext>
            </a:extLst>
          </p:cNvPr>
          <p:cNvSpPr/>
          <p:nvPr/>
        </p:nvSpPr>
        <p:spPr>
          <a:xfrm>
            <a:off x="485775" y="4769562"/>
            <a:ext cx="8172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Подпункты  2.6 – 2.13 пункта 2 статьи 213 Закона Республики Беларусь «О лицензировании»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194438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F38F740-0D8A-4E69-9BC0-A7DF37148564}"/>
              </a:ext>
            </a:extLst>
          </p:cNvPr>
          <p:cNvSpPr/>
          <p:nvPr/>
        </p:nvSpPr>
        <p:spPr>
          <a:xfrm>
            <a:off x="0" y="220049"/>
            <a:ext cx="7822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ПОДАЧА ЗАЯВЛЕНИЯ С ПАКЕТОМ ДОКУМЕНТОВ ОСУЩЕСТВЛЯЕТСЯ: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706CA2-F196-4887-A0C8-0436B0E8E087}"/>
              </a:ext>
            </a:extLst>
          </p:cNvPr>
          <p:cNvSpPr/>
          <p:nvPr/>
        </p:nvSpPr>
        <p:spPr>
          <a:xfrm>
            <a:off x="575709" y="4620280"/>
            <a:ext cx="773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Пункт 21  Указа Президента Республики Беларусь</a:t>
            </a:r>
          </a:p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лицензировании отдельных видов деятельности» от 01.09.2010  N 450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B5EF8D3-F8D4-4B7A-A34B-7286F235D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30302508"/>
              </p:ext>
            </p:extLst>
          </p:nvPr>
        </p:nvGraphicFramePr>
        <p:xfrm>
          <a:off x="575709" y="1164690"/>
          <a:ext cx="6929991" cy="334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319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A1B26EF-2E3F-454F-91E7-05EFC230513A}"/>
              </a:ext>
            </a:extLst>
          </p:cNvPr>
          <p:cNvSpPr/>
          <p:nvPr/>
        </p:nvSpPr>
        <p:spPr>
          <a:xfrm>
            <a:off x="117971" y="186930"/>
            <a:ext cx="7606804" cy="115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ПЕРЕЧЕНЬ ДОКУМЕНТОВ И (ИЛИ) СВЕДЕНИЙ, НЕОБХОДИМЫХ ДЛЯ ПРИНЯТИЯ РЕШЕНИЯ ПО ВОПРОСАМ ЛИЦЕНЗИРОВАНИЯ УСЛУГ ПО РЕАЛИЗАЦИИ ОБРАЗОВАТЕЛЬНЫХ ПРОГРАММ, ПРЕДСТАВЛЯЕМЫХ СОИСКАТЕЛЕМ ЛИЦЕНЗИИ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78457E-0158-4D50-9019-4B0DF3D8C75D}"/>
              </a:ext>
            </a:extLst>
          </p:cNvPr>
          <p:cNvSpPr/>
          <p:nvPr/>
        </p:nvSpPr>
        <p:spPr>
          <a:xfrm>
            <a:off x="219074" y="1342118"/>
            <a:ext cx="8128290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заявление о выдаче специального разрешения (лицензии) на право осуществления образовательной деятельности;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легализованная выписка из торгового реестра страны, в которой иностранная организация учреждена, или иное эквивалентное доказательство юридического статуса иностранной организации в соответствии законодательством ее учреждения;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документ об уплате государственной пошлины (за исключением осуществления платы посредством использования автоматизированной информационной системы единого расчетного и информационного пространства);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об учебно-программной документации;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наличии материально-технической базы, в том числе оборудования, мебели, инвентаря, средств обучения, иного имущества;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сведения о наличии специальных условий для получения образования лицами с особенностями психофизического развития;</a:t>
            </a:r>
          </a:p>
        </p:txBody>
      </p:sp>
    </p:spTree>
    <p:extLst>
      <p:ext uri="{BB962C8B-B14F-4D97-AF65-F5344CB8AC3E}">
        <p14:creationId xmlns:p14="http://schemas.microsoft.com/office/powerpoint/2010/main" xmlns="" val="16241460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7797</TotalTime>
  <Words>2276</Words>
  <Application>Microsoft Office PowerPoint</Application>
  <PresentationFormat>Экран (16:9)</PresentationFormat>
  <Paragraphs>315</Paragraphs>
  <Slides>53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задач 3-го этапа Республиканской олимпиады по информатике 2017 года</dc:title>
  <dc:creator>пользователь Microsoft Office</dc:creator>
  <cp:lastModifiedBy>Екатерина Сергеевна</cp:lastModifiedBy>
  <cp:revision>708</cp:revision>
  <cp:lastPrinted>2022-10-24T07:08:54Z</cp:lastPrinted>
  <dcterms:created xsi:type="dcterms:W3CDTF">2017-01-11T06:53:20Z</dcterms:created>
  <dcterms:modified xsi:type="dcterms:W3CDTF">2022-11-11T13:07:44Z</dcterms:modified>
</cp:coreProperties>
</file>