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7" r:id="rId2"/>
    <p:sldId id="262" r:id="rId3"/>
    <p:sldId id="263" r:id="rId4"/>
    <p:sldId id="264" r:id="rId5"/>
    <p:sldId id="265" r:id="rId6"/>
    <p:sldId id="270" r:id="rId7"/>
    <p:sldId id="271" r:id="rId8"/>
    <p:sldId id="266" r:id="rId9"/>
    <p:sldId id="267" r:id="rId10"/>
    <p:sldId id="268" r:id="rId11"/>
    <p:sldId id="269" r:id="rId12"/>
    <p:sldId id="272" r:id="rId13"/>
    <p:sldId id="273" r:id="rId14"/>
  </p:sldIdLst>
  <p:sldSz cx="9144000" cy="6858000" type="screen4x3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D7E3F1"/>
    <a:srgbClr val="B3CAE5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96" y="-8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853CEB3A-6E6E-4C56-A67C-01FAFF736E85}" type="datetimeFigureOut">
              <a:rPr lang="ru-RU" smtClean="0"/>
              <a:pPr/>
              <a:t>06.11.2025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90625" y="1252538"/>
            <a:ext cx="4506913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817" y="4822269"/>
            <a:ext cx="5510530" cy="3945493"/>
          </a:xfrm>
          <a:prstGeom prst="rect">
            <a:avLst/>
          </a:prstGeom>
        </p:spPr>
        <p:txBody>
          <a:bodyPr vert="horz" lIns="96616" tIns="48308" rIns="96616" bIns="48308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1698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BAF6897E-E35A-4A57-AFFD-5FD8FAAF8B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258973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FCE7E-46BD-4632-A887-D670FB8B99F1}" type="datetimeFigureOut">
              <a:rPr lang="ru-RU" smtClean="0"/>
              <a:pPr/>
              <a:t>06.11.2025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4FBDA-2DA9-4481-9126-B3AA509E9E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FCE7E-46BD-4632-A887-D670FB8B99F1}" type="datetimeFigureOut">
              <a:rPr lang="ru-RU" smtClean="0"/>
              <a:pPr/>
              <a:t>06.11.2025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4FBDA-2DA9-4481-9126-B3AA509E9E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FCE7E-46BD-4632-A887-D670FB8B99F1}" type="datetimeFigureOut">
              <a:rPr lang="ru-RU" smtClean="0"/>
              <a:pPr/>
              <a:t>06.11.2025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4FBDA-2DA9-4481-9126-B3AA509E9E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FCE7E-46BD-4632-A887-D670FB8B99F1}" type="datetimeFigureOut">
              <a:rPr lang="ru-RU" smtClean="0"/>
              <a:pPr/>
              <a:t>06.11.2025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4FBDA-2DA9-4481-9126-B3AA509E9E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FCE7E-46BD-4632-A887-D670FB8B99F1}" type="datetimeFigureOut">
              <a:rPr lang="ru-RU" smtClean="0"/>
              <a:pPr/>
              <a:t>06.11.2025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4FBDA-2DA9-4481-9126-B3AA509E9E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FCE7E-46BD-4632-A887-D670FB8B99F1}" type="datetimeFigureOut">
              <a:rPr lang="ru-RU" smtClean="0"/>
              <a:pPr/>
              <a:t>06.11.2025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4FBDA-2DA9-4481-9126-B3AA509E9E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FCE7E-46BD-4632-A887-D670FB8B99F1}" type="datetimeFigureOut">
              <a:rPr lang="ru-RU" smtClean="0"/>
              <a:pPr/>
              <a:t>06.11.2025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4FBDA-2DA9-4481-9126-B3AA509E9E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FCE7E-46BD-4632-A887-D670FB8B99F1}" type="datetimeFigureOut">
              <a:rPr lang="ru-RU" smtClean="0"/>
              <a:pPr/>
              <a:t>06.11.2025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4FBDA-2DA9-4481-9126-B3AA509E9E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FCE7E-46BD-4632-A887-D670FB8B99F1}" type="datetimeFigureOut">
              <a:rPr lang="ru-RU" smtClean="0"/>
              <a:pPr/>
              <a:t>06.11.2025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4FBDA-2DA9-4481-9126-B3AA509E9E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FCE7E-46BD-4632-A887-D670FB8B99F1}" type="datetimeFigureOut">
              <a:rPr lang="ru-RU" smtClean="0"/>
              <a:pPr/>
              <a:t>06.11.2025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4FBDA-2DA9-4481-9126-B3AA509E9E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FCE7E-46BD-4632-A887-D670FB8B99F1}" type="datetimeFigureOut">
              <a:rPr lang="ru-RU" smtClean="0"/>
              <a:pPr/>
              <a:t>06.11.2025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4FBDA-2DA9-4481-9126-B3AA509E9E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6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2FCE7E-46BD-4632-A887-D670FB8B99F1}" type="datetimeFigureOut">
              <a:rPr lang="ru-RU" smtClean="0"/>
              <a:pPr/>
              <a:t>06.11.2025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04FBDA-2DA9-4481-9126-B3AA509E9E0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764704"/>
            <a:ext cx="8712968" cy="2074242"/>
          </a:xfrm>
        </p:spPr>
        <p:txBody>
          <a:bodyPr>
            <a:noAutofit/>
          </a:bodyPr>
          <a:lstStyle/>
          <a:p>
            <a:endParaRPr lang="ru-RU" sz="2400" b="1" dirty="0">
              <a:latin typeface="Cambria" pitchFamily="18" charset="0"/>
              <a:ea typeface="Cambria" pitchFamily="18" charset="0"/>
            </a:endParaRPr>
          </a:p>
        </p:txBody>
      </p:sp>
      <p:pic>
        <p:nvPicPr>
          <p:cNvPr id="8194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8062" y="0"/>
            <a:ext cx="9212062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idx="1"/>
          </p:nvPr>
        </p:nvSpPr>
        <p:spPr>
          <a:xfrm>
            <a:off x="2195736" y="3717032"/>
            <a:ext cx="6481736" cy="100811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dirty="0" smtClean="0">
                <a:latin typeface="Franklin Gothic Demi" pitchFamily="34" charset="0"/>
              </a:rPr>
              <a:t>первый секретарь Гомельского районного комитета          ОО «Белорусского республиканский союз молодежи»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899592" y="1988840"/>
            <a:ext cx="756084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4800" dirty="0" smtClean="0">
                <a:latin typeface="Franklin Gothic Demi" pitchFamily="34" charset="0"/>
              </a:rPr>
              <a:t>ГУБКИНА</a:t>
            </a:r>
          </a:p>
          <a:p>
            <a:pPr>
              <a:buNone/>
            </a:pPr>
            <a:r>
              <a:rPr lang="ru-RU" sz="4800" dirty="0" smtClean="0">
                <a:latin typeface="Franklin Gothic Demi" pitchFamily="34" charset="0"/>
              </a:rPr>
              <a:t>Елена Викторовна</a:t>
            </a:r>
            <a:endParaRPr lang="ru-RU" sz="4000" dirty="0" smtClean="0">
              <a:latin typeface="Franklin Gothic Demi" pitchFamily="34" charset="0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850106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Franklin Gothic Demi" pitchFamily="34" charset="0"/>
              </a:rPr>
              <a:t>«Национальная белорусская государственность:</a:t>
            </a:r>
            <a:br>
              <a:rPr lang="ru-RU" sz="2400" dirty="0" smtClean="0">
                <a:latin typeface="Franklin Gothic Demi" pitchFamily="34" charset="0"/>
              </a:rPr>
            </a:br>
            <a:r>
              <a:rPr lang="ru-RU" sz="2400" dirty="0" smtClean="0">
                <a:latin typeface="Franklin Gothic Demi" pitchFamily="34" charset="0"/>
              </a:rPr>
              <a:t>истоки становления»</a:t>
            </a:r>
            <a:br>
              <a:rPr lang="ru-RU" sz="2400" dirty="0" smtClean="0">
                <a:latin typeface="Franklin Gothic Demi" pitchFamily="34" charset="0"/>
              </a:rPr>
            </a:br>
            <a:endParaRPr lang="ru-RU" sz="2400" dirty="0"/>
          </a:p>
        </p:txBody>
      </p:sp>
    </p:spTree>
    <p:extLst>
      <p:ext uri="{BB962C8B-B14F-4D97-AF65-F5344CB8AC3E}">
        <p14:creationId xmlns="" xmlns:p14="http://schemas.microsoft.com/office/powerpoint/2010/main" val="36831801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899592" y="1988840"/>
            <a:ext cx="756084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4800" dirty="0" smtClean="0">
                <a:latin typeface="Franklin Gothic Demi" pitchFamily="34" charset="0"/>
              </a:rPr>
              <a:t>АЛЕКСАНДРОВ</a:t>
            </a:r>
          </a:p>
          <a:p>
            <a:pPr>
              <a:buNone/>
            </a:pPr>
            <a:r>
              <a:rPr lang="ru-RU" sz="4800" dirty="0" smtClean="0">
                <a:latin typeface="Franklin Gothic Demi" pitchFamily="34" charset="0"/>
              </a:rPr>
              <a:t>Виктор Дмитриевич</a:t>
            </a:r>
            <a:endParaRPr lang="ru-RU" sz="4000" dirty="0" smtClean="0">
              <a:latin typeface="Franklin Gothic Demi" pitchFamily="34" charset="0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850106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Franklin Gothic Demi" pitchFamily="34" charset="0"/>
              </a:rPr>
              <a:t>«Национальная белорусская государственность:</a:t>
            </a:r>
            <a:br>
              <a:rPr lang="ru-RU" sz="2400" dirty="0" smtClean="0">
                <a:latin typeface="Franklin Gothic Demi" pitchFamily="34" charset="0"/>
              </a:rPr>
            </a:br>
            <a:r>
              <a:rPr lang="ru-RU" sz="2400" dirty="0" smtClean="0">
                <a:latin typeface="Franklin Gothic Demi" pitchFamily="34" charset="0"/>
              </a:rPr>
              <a:t>истоки становления»</a:t>
            </a:r>
            <a:br>
              <a:rPr lang="ru-RU" sz="2400" dirty="0" smtClean="0">
                <a:latin typeface="Franklin Gothic Demi" pitchFamily="34" charset="0"/>
              </a:rPr>
            </a:br>
            <a:endParaRPr lang="ru-RU" sz="2400" dirty="0"/>
          </a:p>
        </p:txBody>
      </p:sp>
      <p:sp>
        <p:nvSpPr>
          <p:cNvPr id="8" name="Заголовок 1"/>
          <p:cNvSpPr>
            <a:spLocks noGrp="1"/>
          </p:cNvSpPr>
          <p:nvPr>
            <p:ph idx="1"/>
          </p:nvPr>
        </p:nvSpPr>
        <p:spPr>
          <a:xfrm>
            <a:off x="2267744" y="3573016"/>
            <a:ext cx="6768752" cy="136815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dirty="0" smtClean="0">
                <a:latin typeface="Franklin Gothic Demi" pitchFamily="34" charset="0"/>
              </a:rPr>
              <a:t>директор ГУО «</a:t>
            </a:r>
            <a:r>
              <a:rPr lang="ru-RU" sz="2000" dirty="0" err="1" smtClean="0">
                <a:latin typeface="Franklin Gothic Demi" pitchFamily="34" charset="0"/>
              </a:rPr>
              <a:t>Красненская</a:t>
            </a:r>
            <a:r>
              <a:rPr lang="ru-RU" sz="2000" dirty="0" smtClean="0">
                <a:latin typeface="Franklin Gothic Demi" pitchFamily="34" charset="0"/>
              </a:rPr>
              <a:t> средняя школа»,</a:t>
            </a:r>
          </a:p>
          <a:p>
            <a:pPr marL="0" indent="0">
              <a:buNone/>
            </a:pPr>
            <a:endParaRPr lang="ru-RU" sz="600" dirty="0" smtClean="0">
              <a:latin typeface="Franklin Gothic Demi" pitchFamily="34" charset="0"/>
            </a:endParaRPr>
          </a:p>
          <a:p>
            <a:pPr marL="0" indent="0">
              <a:buNone/>
            </a:pPr>
            <a:r>
              <a:rPr lang="ru-RU" sz="2000" dirty="0" smtClean="0">
                <a:latin typeface="Franklin Gothic Demi" pitchFamily="34" charset="0"/>
              </a:rPr>
              <a:t>первый секретарь Гомельской районной организации Коммунистической партии Беларуси</a:t>
            </a:r>
          </a:p>
        </p:txBody>
      </p:sp>
    </p:spTree>
    <p:extLst>
      <p:ext uri="{BB962C8B-B14F-4D97-AF65-F5344CB8AC3E}">
        <p14:creationId xmlns="" xmlns:p14="http://schemas.microsoft.com/office/powerpoint/2010/main" val="36831801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850106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Franklin Gothic Demi" pitchFamily="34" charset="0"/>
              </a:rPr>
              <a:t>«Национальная белорусская государственность:</a:t>
            </a:r>
            <a:br>
              <a:rPr lang="ru-RU" sz="2400" dirty="0" smtClean="0">
                <a:latin typeface="Franklin Gothic Demi" pitchFamily="34" charset="0"/>
              </a:rPr>
            </a:br>
            <a:r>
              <a:rPr lang="ru-RU" sz="2400" dirty="0" smtClean="0">
                <a:latin typeface="Franklin Gothic Demi" pitchFamily="34" charset="0"/>
              </a:rPr>
              <a:t>истоки становления»</a:t>
            </a:r>
            <a:br>
              <a:rPr lang="ru-RU" sz="2400" dirty="0" smtClean="0">
                <a:latin typeface="Franklin Gothic Demi" pitchFamily="34" charset="0"/>
              </a:rPr>
            </a:br>
            <a:endParaRPr lang="ru-RU" sz="2400" dirty="0"/>
          </a:p>
        </p:txBody>
      </p:sp>
      <p:pic>
        <p:nvPicPr>
          <p:cNvPr id="5" name="Picture 2" descr="Picture background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11885" t="11628" r="27444" b="4651"/>
          <a:stretch/>
        </p:blipFill>
        <p:spPr bwMode="auto">
          <a:xfrm>
            <a:off x="-324544" y="1484784"/>
            <a:ext cx="3699894" cy="25922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9374"/>
          <a:stretch>
            <a:fillRect/>
          </a:stretch>
        </p:blipFill>
        <p:spPr bwMode="auto">
          <a:xfrm>
            <a:off x="5889169" y="1484784"/>
            <a:ext cx="3254831" cy="25922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9592"/>
          <a:stretch>
            <a:fillRect/>
          </a:stretch>
        </p:blipFill>
        <p:spPr bwMode="auto">
          <a:xfrm>
            <a:off x="3491880" y="1628800"/>
            <a:ext cx="2224283" cy="49685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6" name="Picture 2" descr="Picture backgroun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6136" y="4437112"/>
            <a:ext cx="3204356" cy="2280253"/>
          </a:xfrm>
          <a:prstGeom prst="rect">
            <a:avLst/>
          </a:prstGeom>
          <a:noFill/>
        </p:spPr>
      </p:pic>
      <p:pic>
        <p:nvPicPr>
          <p:cNvPr id="31748" name="Picture 4" descr="Picture background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2" y="4437112"/>
            <a:ext cx="3168352" cy="23042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6831801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764704"/>
            <a:ext cx="8712968" cy="2074242"/>
          </a:xfrm>
        </p:spPr>
        <p:txBody>
          <a:bodyPr>
            <a:noAutofit/>
          </a:bodyPr>
          <a:lstStyle/>
          <a:p>
            <a:endParaRPr lang="ru-RU" sz="2400" b="1" dirty="0">
              <a:latin typeface="Cambria" pitchFamily="18" charset="0"/>
              <a:ea typeface="Cambria" pitchFamily="18" charset="0"/>
            </a:endParaRPr>
          </a:p>
        </p:txBody>
      </p:sp>
      <p:pic>
        <p:nvPicPr>
          <p:cNvPr id="8194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8062" y="0"/>
            <a:ext cx="9212062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712968" cy="1008112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latin typeface="Cambria" pitchFamily="18" charset="0"/>
                <a:ea typeface="Cambria" pitchFamily="18" charset="0"/>
              </a:rPr>
              <a:t>Гомельский районный исполнительный комитет</a:t>
            </a:r>
            <a:endParaRPr lang="ru-RU" sz="1800" b="1" dirty="0">
              <a:latin typeface="Cambria" pitchFamily="18" charset="0"/>
              <a:ea typeface="Cambria" pitchFamily="18" charset="0"/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idx="1"/>
          </p:nvPr>
        </p:nvSpPr>
        <p:spPr>
          <a:xfrm>
            <a:off x="179512" y="3140968"/>
            <a:ext cx="8805504" cy="811915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800" dirty="0" smtClean="0">
                <a:latin typeface="Franklin Gothic Demi" pitchFamily="34" charset="0"/>
              </a:rPr>
              <a:t>«Национальная белорусская государственность:</a:t>
            </a:r>
          </a:p>
          <a:p>
            <a:pPr algn="ctr">
              <a:buNone/>
            </a:pPr>
            <a:r>
              <a:rPr lang="ru-RU" sz="2800" dirty="0" smtClean="0">
                <a:latin typeface="Franklin Gothic Demi" pitchFamily="34" charset="0"/>
              </a:rPr>
              <a:t>истоки становления»</a:t>
            </a:r>
            <a:endParaRPr lang="ru-RU" sz="2800" dirty="0">
              <a:latin typeface="Franklin Gothic Demi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403648" y="1844824"/>
            <a:ext cx="6552728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3600" dirty="0" smtClean="0">
                <a:latin typeface="Franklin Gothic Demi" pitchFamily="34" charset="0"/>
              </a:rPr>
              <a:t>Диалоговая площадка</a:t>
            </a:r>
          </a:p>
        </p:txBody>
      </p:sp>
    </p:spTree>
    <p:extLst>
      <p:ext uri="{BB962C8B-B14F-4D97-AF65-F5344CB8AC3E}">
        <p14:creationId xmlns="" xmlns:p14="http://schemas.microsoft.com/office/powerpoint/2010/main" val="36831801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idx="1"/>
          </p:nvPr>
        </p:nvSpPr>
        <p:spPr>
          <a:xfrm>
            <a:off x="467544" y="3789040"/>
            <a:ext cx="8568952" cy="811915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None/>
            </a:pPr>
            <a:r>
              <a:rPr lang="ru-RU" sz="2000" dirty="0" smtClean="0">
                <a:latin typeface="Franklin Gothic Demi" pitchFamily="34" charset="0"/>
              </a:rPr>
              <a:t>председатель Гомельского районного исполнительного комитета,</a:t>
            </a:r>
          </a:p>
          <a:p>
            <a:pPr>
              <a:lnSpc>
                <a:spcPct val="150000"/>
              </a:lnSpc>
              <a:buNone/>
            </a:pPr>
            <a:r>
              <a:rPr lang="ru-RU" sz="2000" dirty="0" smtClean="0">
                <a:latin typeface="Franklin Gothic Demi" pitchFamily="34" charset="0"/>
              </a:rPr>
              <a:t>член Совета Республики Национального собрания Республики Беларусь</a:t>
            </a:r>
          </a:p>
          <a:p>
            <a:pPr>
              <a:lnSpc>
                <a:spcPct val="150000"/>
              </a:lnSpc>
              <a:buNone/>
            </a:pPr>
            <a:endParaRPr lang="ru-RU" sz="2000" dirty="0">
              <a:latin typeface="Franklin Gothic Demi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99592" y="1988840"/>
            <a:ext cx="756084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4800" dirty="0" smtClean="0">
                <a:latin typeface="Franklin Gothic Demi" pitchFamily="34" charset="0"/>
              </a:rPr>
              <a:t>НОВИКОВ</a:t>
            </a:r>
          </a:p>
          <a:p>
            <a:pPr>
              <a:buNone/>
            </a:pPr>
            <a:r>
              <a:rPr lang="ru-RU" sz="4800" dirty="0" smtClean="0">
                <a:latin typeface="Franklin Gothic Demi" pitchFamily="34" charset="0"/>
              </a:rPr>
              <a:t>Александр Александрович</a:t>
            </a:r>
            <a:endParaRPr lang="ru-RU" sz="4000" dirty="0" smtClean="0">
              <a:latin typeface="Franklin Gothic Demi" pitchFamily="34" charset="0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850106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Franklin Gothic Demi" pitchFamily="34" charset="0"/>
              </a:rPr>
              <a:t>«Национальная белорусская государственность:</a:t>
            </a:r>
            <a:br>
              <a:rPr lang="ru-RU" sz="2400" dirty="0" smtClean="0">
                <a:latin typeface="Franklin Gothic Demi" pitchFamily="34" charset="0"/>
              </a:rPr>
            </a:br>
            <a:r>
              <a:rPr lang="ru-RU" sz="2400" dirty="0" smtClean="0">
                <a:latin typeface="Franklin Gothic Demi" pitchFamily="34" charset="0"/>
              </a:rPr>
              <a:t>истоки становления»</a:t>
            </a:r>
            <a:br>
              <a:rPr lang="ru-RU" sz="2400" dirty="0" smtClean="0">
                <a:latin typeface="Franklin Gothic Demi" pitchFamily="34" charset="0"/>
              </a:rPr>
            </a:br>
            <a:endParaRPr lang="ru-RU" sz="2400" dirty="0"/>
          </a:p>
        </p:txBody>
      </p:sp>
    </p:spTree>
    <p:extLst>
      <p:ext uri="{BB962C8B-B14F-4D97-AF65-F5344CB8AC3E}">
        <p14:creationId xmlns="" xmlns:p14="http://schemas.microsoft.com/office/powerpoint/2010/main" val="36831801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idx="1"/>
          </p:nvPr>
        </p:nvSpPr>
        <p:spPr>
          <a:xfrm>
            <a:off x="2303240" y="3789040"/>
            <a:ext cx="6840760" cy="811915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None/>
            </a:pPr>
            <a:r>
              <a:rPr lang="ru-RU" sz="2000" dirty="0" smtClean="0">
                <a:latin typeface="Franklin Gothic Demi" pitchFamily="34" charset="0"/>
              </a:rPr>
              <a:t>председатель Гомельского районного Совета депутатов</a:t>
            </a:r>
          </a:p>
          <a:p>
            <a:pPr>
              <a:lnSpc>
                <a:spcPct val="150000"/>
              </a:lnSpc>
              <a:buNone/>
            </a:pPr>
            <a:endParaRPr lang="ru-RU" sz="2000" dirty="0">
              <a:latin typeface="Franklin Gothic Demi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99592" y="1988840"/>
            <a:ext cx="7560840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5400" dirty="0" smtClean="0">
                <a:latin typeface="Franklin Gothic Demi" pitchFamily="34" charset="0"/>
              </a:rPr>
              <a:t>ЛАДУТЬКО</a:t>
            </a:r>
            <a:endParaRPr lang="ru-RU" sz="4800" dirty="0" smtClean="0">
              <a:latin typeface="Franklin Gothic Demi" pitchFamily="34" charset="0"/>
            </a:endParaRPr>
          </a:p>
          <a:p>
            <a:pPr>
              <a:buNone/>
            </a:pPr>
            <a:r>
              <a:rPr lang="ru-RU" sz="4800" dirty="0" smtClean="0">
                <a:latin typeface="Franklin Gothic Demi" pitchFamily="34" charset="0"/>
              </a:rPr>
              <a:t>Виктория Александровна</a:t>
            </a:r>
            <a:endParaRPr lang="ru-RU" sz="4000" dirty="0" smtClean="0">
              <a:latin typeface="Franklin Gothic Demi" pitchFamily="34" charset="0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850106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Franklin Gothic Demi" pitchFamily="34" charset="0"/>
              </a:rPr>
              <a:t>«Национальная белорусская государственность:</a:t>
            </a:r>
            <a:br>
              <a:rPr lang="ru-RU" sz="2400" dirty="0" smtClean="0">
                <a:latin typeface="Franklin Gothic Demi" pitchFamily="34" charset="0"/>
              </a:rPr>
            </a:br>
            <a:r>
              <a:rPr lang="ru-RU" sz="2400" dirty="0" smtClean="0">
                <a:latin typeface="Franklin Gothic Demi" pitchFamily="34" charset="0"/>
              </a:rPr>
              <a:t>истоки становления»</a:t>
            </a:r>
            <a:br>
              <a:rPr lang="ru-RU" sz="2400" dirty="0" smtClean="0">
                <a:latin typeface="Franklin Gothic Demi" pitchFamily="34" charset="0"/>
              </a:rPr>
            </a:br>
            <a:endParaRPr lang="ru-RU" sz="2400" dirty="0"/>
          </a:p>
        </p:txBody>
      </p:sp>
    </p:spTree>
    <p:extLst>
      <p:ext uri="{BB962C8B-B14F-4D97-AF65-F5344CB8AC3E}">
        <p14:creationId xmlns="" xmlns:p14="http://schemas.microsoft.com/office/powerpoint/2010/main" val="36831801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idx="1"/>
          </p:nvPr>
        </p:nvSpPr>
        <p:spPr>
          <a:xfrm>
            <a:off x="2987824" y="3573016"/>
            <a:ext cx="5832648" cy="2016224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None/>
            </a:pPr>
            <a:r>
              <a:rPr lang="ru-RU" sz="2000" dirty="0" smtClean="0">
                <a:latin typeface="Franklin Gothic Demi" pitchFamily="34" charset="0"/>
              </a:rPr>
              <a:t>кандидат исторических наук, </a:t>
            </a:r>
          </a:p>
          <a:p>
            <a:pPr marL="0" indent="0">
              <a:buNone/>
            </a:pPr>
            <a:r>
              <a:rPr lang="ru-RU" sz="2000" dirty="0" smtClean="0">
                <a:latin typeface="Franklin Gothic Demi" pitchFamily="34" charset="0"/>
              </a:rPr>
              <a:t>декан исторического факультета учреждения образования «Гомельский государственный      университет им. Ф.Скорины»</a:t>
            </a:r>
            <a:endParaRPr lang="ru-RU" sz="2000" dirty="0">
              <a:latin typeface="Franklin Gothic Demi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99592" y="1988840"/>
            <a:ext cx="756084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4800" dirty="0" smtClean="0">
                <a:latin typeface="Franklin Gothic Demi" pitchFamily="34" charset="0"/>
              </a:rPr>
              <a:t>ЧЕРЕПКО</a:t>
            </a:r>
          </a:p>
          <a:p>
            <a:pPr>
              <a:buNone/>
            </a:pPr>
            <a:r>
              <a:rPr lang="ru-RU" sz="4800" dirty="0" smtClean="0">
                <a:latin typeface="Franklin Gothic Demi" pitchFamily="34" charset="0"/>
              </a:rPr>
              <a:t>Станислав Александрович</a:t>
            </a:r>
            <a:endParaRPr lang="ru-RU" sz="4000" dirty="0" smtClean="0">
              <a:latin typeface="Franklin Gothic Demi" pitchFamily="34" charset="0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850106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Franklin Gothic Demi" pitchFamily="34" charset="0"/>
              </a:rPr>
              <a:t>«Национальная белорусская государственность:</a:t>
            </a:r>
            <a:br>
              <a:rPr lang="ru-RU" sz="2400" dirty="0" smtClean="0">
                <a:latin typeface="Franklin Gothic Demi" pitchFamily="34" charset="0"/>
              </a:rPr>
            </a:br>
            <a:r>
              <a:rPr lang="ru-RU" sz="2400" dirty="0" smtClean="0">
                <a:latin typeface="Franklin Gothic Demi" pitchFamily="34" charset="0"/>
              </a:rPr>
              <a:t>истоки становления»</a:t>
            </a:r>
            <a:br>
              <a:rPr lang="ru-RU" sz="2400" dirty="0" smtClean="0">
                <a:latin typeface="Franklin Gothic Demi" pitchFamily="34" charset="0"/>
              </a:rPr>
            </a:br>
            <a:endParaRPr lang="ru-RU" sz="2400" dirty="0"/>
          </a:p>
        </p:txBody>
      </p:sp>
    </p:spTree>
    <p:extLst>
      <p:ext uri="{BB962C8B-B14F-4D97-AF65-F5344CB8AC3E}">
        <p14:creationId xmlns="" xmlns:p14="http://schemas.microsoft.com/office/powerpoint/2010/main" val="36831801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850106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Franklin Gothic Demi" pitchFamily="34" charset="0"/>
              </a:rPr>
              <a:t>«Национальная белорусская государственность:</a:t>
            </a:r>
            <a:br>
              <a:rPr lang="ru-RU" sz="2400" dirty="0" smtClean="0">
                <a:latin typeface="Franklin Gothic Demi" pitchFamily="34" charset="0"/>
              </a:rPr>
            </a:br>
            <a:r>
              <a:rPr lang="ru-RU" sz="2400" dirty="0" smtClean="0">
                <a:latin typeface="Franklin Gothic Demi" pitchFamily="34" charset="0"/>
              </a:rPr>
              <a:t>истоки становления»</a:t>
            </a:r>
            <a:br>
              <a:rPr lang="ru-RU" sz="2400" dirty="0" smtClean="0">
                <a:latin typeface="Franklin Gothic Demi" pitchFamily="34" charset="0"/>
              </a:rPr>
            </a:br>
            <a:endParaRPr lang="ru-RU" sz="2400" dirty="0"/>
          </a:p>
        </p:txBody>
      </p:sp>
      <p:pic>
        <p:nvPicPr>
          <p:cNvPr id="22530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 r="5065"/>
          <a:stretch>
            <a:fillRect/>
          </a:stretch>
        </p:blipFill>
        <p:spPr bwMode="auto">
          <a:xfrm>
            <a:off x="107504" y="3501008"/>
            <a:ext cx="4604723" cy="3240360"/>
          </a:xfrm>
          <a:prstGeom prst="rect">
            <a:avLst/>
          </a:prstGeom>
          <a:noFill/>
        </p:spPr>
      </p:pic>
      <p:pic>
        <p:nvPicPr>
          <p:cNvPr id="22532" name="Picture 4" descr="Picture backgrou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268760"/>
            <a:ext cx="4108004" cy="29523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6831801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850106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Franklin Gothic Demi" pitchFamily="34" charset="0"/>
              </a:rPr>
              <a:t>«Национальная белорусская государственность:</a:t>
            </a:r>
            <a:br>
              <a:rPr lang="ru-RU" sz="2400" dirty="0" smtClean="0">
                <a:latin typeface="Franklin Gothic Demi" pitchFamily="34" charset="0"/>
              </a:rPr>
            </a:br>
            <a:r>
              <a:rPr lang="ru-RU" sz="2400" dirty="0" smtClean="0">
                <a:latin typeface="Franklin Gothic Demi" pitchFamily="34" charset="0"/>
              </a:rPr>
              <a:t>истоки становления»</a:t>
            </a:r>
            <a:br>
              <a:rPr lang="ru-RU" sz="2400" dirty="0" smtClean="0">
                <a:latin typeface="Franklin Gothic Demi" pitchFamily="34" charset="0"/>
              </a:rPr>
            </a:br>
            <a:endParaRPr lang="ru-RU" sz="2400" dirty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196752"/>
            <a:ext cx="7200800" cy="4798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6"/>
          <p:cNvSpPr txBox="1">
            <a:spLocks/>
          </p:cNvSpPr>
          <p:nvPr/>
        </p:nvSpPr>
        <p:spPr>
          <a:xfrm>
            <a:off x="467544" y="6165304"/>
            <a:ext cx="8229600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ranklin Gothic Demi" pitchFamily="34" charset="0"/>
                <a:ea typeface="+mj-ea"/>
                <a:cs typeface="+mj-cs"/>
              </a:rPr>
              <a:t>Молодежный Совет при</a:t>
            </a:r>
            <a:r>
              <a:rPr kumimoji="0" lang="ru-RU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ranklin Gothic Demi" pitchFamily="34" charset="0"/>
                <a:ea typeface="+mj-ea"/>
                <a:cs typeface="+mj-cs"/>
              </a:rPr>
              <a:t> Гомельском районном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ranklin Gothic Demi" pitchFamily="34" charset="0"/>
                <a:ea typeface="+mj-ea"/>
                <a:cs typeface="+mj-cs"/>
              </a:rPr>
              <a:t>Совете депутатов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ranklin Gothic Demi" pitchFamily="34" charset="0"/>
                <a:ea typeface="+mj-ea"/>
                <a:cs typeface="+mj-cs"/>
              </a:rPr>
              <a:t/>
            </a:r>
            <a:b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ranklin Gothic Demi" pitchFamily="34" charset="0"/>
                <a:ea typeface="+mj-ea"/>
                <a:cs typeface="+mj-cs"/>
              </a:rPr>
            </a:b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831801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idx="1"/>
          </p:nvPr>
        </p:nvSpPr>
        <p:spPr>
          <a:xfrm>
            <a:off x="1727176" y="3573016"/>
            <a:ext cx="7416824" cy="201622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dirty="0" smtClean="0">
                <a:latin typeface="Franklin Gothic Demi" pitchFamily="34" charset="0"/>
              </a:rPr>
              <a:t>заместитель председателя Гомельского районного исполнительного комитета,</a:t>
            </a:r>
          </a:p>
          <a:p>
            <a:pPr marL="0" indent="0">
              <a:buNone/>
            </a:pPr>
            <a:endParaRPr lang="ru-RU" sz="600" dirty="0" smtClean="0">
              <a:latin typeface="Franklin Gothic Demi" pitchFamily="34" charset="0"/>
            </a:endParaRPr>
          </a:p>
          <a:p>
            <a:pPr marL="0" indent="0">
              <a:buNone/>
            </a:pPr>
            <a:r>
              <a:rPr lang="ru-RU" sz="2000" dirty="0" smtClean="0">
                <a:latin typeface="Franklin Gothic Demi" pitchFamily="34" charset="0"/>
              </a:rPr>
              <a:t>председатель Гомельской районной организации республиканского общественного объединения «Белая Русь»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899592" y="1988840"/>
            <a:ext cx="756084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4800" dirty="0" smtClean="0">
                <a:latin typeface="Franklin Gothic Demi" pitchFamily="34" charset="0"/>
              </a:rPr>
              <a:t>ДАВЫДОВ</a:t>
            </a:r>
          </a:p>
          <a:p>
            <a:pPr>
              <a:buNone/>
            </a:pPr>
            <a:r>
              <a:rPr lang="ru-RU" sz="4800" dirty="0" smtClean="0">
                <a:latin typeface="Franklin Gothic Demi" pitchFamily="34" charset="0"/>
              </a:rPr>
              <a:t>Денис </a:t>
            </a:r>
            <a:r>
              <a:rPr lang="ru-RU" sz="4800" dirty="0" err="1" smtClean="0">
                <a:latin typeface="Franklin Gothic Demi" pitchFamily="34" charset="0"/>
              </a:rPr>
              <a:t>Владленович</a:t>
            </a:r>
            <a:endParaRPr lang="ru-RU" sz="4000" dirty="0" smtClean="0">
              <a:latin typeface="Franklin Gothic Demi" pitchFamily="34" charset="0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850106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Franklin Gothic Demi" pitchFamily="34" charset="0"/>
              </a:rPr>
              <a:t>«Национальная белорусская государственность:</a:t>
            </a:r>
            <a:br>
              <a:rPr lang="ru-RU" sz="2400" dirty="0" smtClean="0">
                <a:latin typeface="Franklin Gothic Demi" pitchFamily="34" charset="0"/>
              </a:rPr>
            </a:br>
            <a:r>
              <a:rPr lang="ru-RU" sz="2400" dirty="0" smtClean="0">
                <a:latin typeface="Franklin Gothic Demi" pitchFamily="34" charset="0"/>
              </a:rPr>
              <a:t>истоки становления»</a:t>
            </a:r>
            <a:br>
              <a:rPr lang="ru-RU" sz="2400" dirty="0" smtClean="0">
                <a:latin typeface="Franklin Gothic Demi" pitchFamily="34" charset="0"/>
              </a:rPr>
            </a:br>
            <a:endParaRPr lang="ru-RU" sz="2400" dirty="0"/>
          </a:p>
        </p:txBody>
      </p:sp>
    </p:spTree>
    <p:extLst>
      <p:ext uri="{BB962C8B-B14F-4D97-AF65-F5344CB8AC3E}">
        <p14:creationId xmlns="" xmlns:p14="http://schemas.microsoft.com/office/powerpoint/2010/main" val="36831801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idx="1"/>
          </p:nvPr>
        </p:nvSpPr>
        <p:spPr>
          <a:xfrm>
            <a:off x="1978696" y="3717032"/>
            <a:ext cx="7165304" cy="100811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dirty="0" smtClean="0">
                <a:latin typeface="Franklin Gothic Demi" pitchFamily="34" charset="0"/>
              </a:rPr>
              <a:t>председатель Гомельской районной организации Белорусского общественного объединения ветеранов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899592" y="1988840"/>
            <a:ext cx="756084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4800" dirty="0" smtClean="0">
                <a:latin typeface="Franklin Gothic Demi" pitchFamily="34" charset="0"/>
              </a:rPr>
              <a:t>КАРЧЕВСКИЙ</a:t>
            </a:r>
          </a:p>
          <a:p>
            <a:pPr>
              <a:buNone/>
            </a:pPr>
            <a:r>
              <a:rPr lang="ru-RU" sz="4800" dirty="0" smtClean="0">
                <a:latin typeface="Franklin Gothic Demi" pitchFamily="34" charset="0"/>
              </a:rPr>
              <a:t>Анатолий Васильевич</a:t>
            </a:r>
            <a:endParaRPr lang="ru-RU" sz="4000" dirty="0" smtClean="0">
              <a:latin typeface="Franklin Gothic Demi" pitchFamily="34" charset="0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850106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Franklin Gothic Demi" pitchFamily="34" charset="0"/>
              </a:rPr>
              <a:t>«Национальная белорусская государственность:</a:t>
            </a:r>
            <a:br>
              <a:rPr lang="ru-RU" sz="2400" dirty="0" smtClean="0">
                <a:latin typeface="Franklin Gothic Demi" pitchFamily="34" charset="0"/>
              </a:rPr>
            </a:br>
            <a:r>
              <a:rPr lang="ru-RU" sz="2400" dirty="0" smtClean="0">
                <a:latin typeface="Franklin Gothic Demi" pitchFamily="34" charset="0"/>
              </a:rPr>
              <a:t>истоки становления»</a:t>
            </a:r>
            <a:br>
              <a:rPr lang="ru-RU" sz="2400" dirty="0" smtClean="0">
                <a:latin typeface="Franklin Gothic Demi" pitchFamily="34" charset="0"/>
              </a:rPr>
            </a:br>
            <a:endParaRPr lang="ru-RU" sz="2400" dirty="0"/>
          </a:p>
        </p:txBody>
      </p:sp>
    </p:spTree>
    <p:extLst>
      <p:ext uri="{BB962C8B-B14F-4D97-AF65-F5344CB8AC3E}">
        <p14:creationId xmlns="" xmlns:p14="http://schemas.microsoft.com/office/powerpoint/2010/main" val="368318014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468</TotalTime>
  <Words>180</Words>
  <Application>Microsoft Office PowerPoint</Application>
  <PresentationFormat>Экран (4:3)</PresentationFormat>
  <Paragraphs>43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Гомельский районный исполнительный комитет</vt:lpstr>
      <vt:lpstr>«Национальная белорусская государственность: истоки становления» </vt:lpstr>
      <vt:lpstr>«Национальная белорусская государственность: истоки становления» </vt:lpstr>
      <vt:lpstr>«Национальная белорусская государственность: истоки становления» </vt:lpstr>
      <vt:lpstr>«Национальная белорусская государственность: истоки становления» </vt:lpstr>
      <vt:lpstr>«Национальная белорусская государственность: истоки становления» </vt:lpstr>
      <vt:lpstr>«Национальная белорусская государственность: истоки становления» </vt:lpstr>
      <vt:lpstr>«Национальная белорусская государственность: истоки становления» </vt:lpstr>
      <vt:lpstr>«Национальная белорусская государственность: истоки становления» </vt:lpstr>
      <vt:lpstr>«Национальная белорусская государственность: истоки становления» </vt:lpstr>
      <vt:lpstr>«Национальная белорусская государственность: истоки становления» 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 ходе подготовки  к празднованию 100-летия  со дня образования  Гомельского района</dc:title>
  <dc:creator>idiol_1</dc:creator>
  <cp:lastModifiedBy>idiol_1</cp:lastModifiedBy>
  <cp:revision>52</cp:revision>
  <dcterms:created xsi:type="dcterms:W3CDTF">2025-08-27T12:51:43Z</dcterms:created>
  <dcterms:modified xsi:type="dcterms:W3CDTF">2025-11-06T13:26:35Z</dcterms:modified>
</cp:coreProperties>
</file>